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0" r:id="rId2"/>
    <p:sldId id="267" r:id="rId3"/>
    <p:sldId id="322" r:id="rId4"/>
    <p:sldId id="324" r:id="rId5"/>
    <p:sldId id="323" r:id="rId6"/>
    <p:sldId id="326" r:id="rId7"/>
    <p:sldId id="312" r:id="rId8"/>
    <p:sldId id="317" r:id="rId9"/>
    <p:sldId id="307" r:id="rId10"/>
    <p:sldId id="305" r:id="rId11"/>
    <p:sldId id="309" r:id="rId12"/>
    <p:sldId id="310" r:id="rId13"/>
    <p:sldId id="306" r:id="rId14"/>
    <p:sldId id="320" r:id="rId15"/>
    <p:sldId id="321" r:id="rId16"/>
    <p:sldId id="311" r:id="rId17"/>
    <p:sldId id="327" r:id="rId18"/>
    <p:sldId id="328" r:id="rId1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0066"/>
    <a:srgbClr val="095723"/>
    <a:srgbClr val="B00000"/>
    <a:srgbClr val="00C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426" autoAdjust="0"/>
  </p:normalViewPr>
  <p:slideViewPr>
    <p:cSldViewPr>
      <p:cViewPr>
        <p:scale>
          <a:sx n="66" d="100"/>
          <a:sy n="66" d="100"/>
        </p:scale>
        <p:origin x="-6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CE38E3-D12B-4424-B237-C309D34E20F3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181239-5444-4256-9E80-743DC9FC233E}">
      <dgm:prSet phldrT="[Текст]" custT="1"/>
      <dgm:spPr/>
      <dgm:t>
        <a:bodyPr/>
        <a:lstStyle/>
        <a:p>
          <a:endParaRPr lang="ru-RU" sz="36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8DB4D0F-85EE-49F0-945A-41C870ACD394}" type="parTrans" cxnId="{E2279C00-369F-4FF2-9527-193F928F32F1}">
      <dgm:prSet/>
      <dgm:spPr/>
      <dgm:t>
        <a:bodyPr/>
        <a:lstStyle/>
        <a:p>
          <a:endParaRPr lang="ru-RU"/>
        </a:p>
      </dgm:t>
    </dgm:pt>
    <dgm:pt modelId="{4AD09B85-DC4F-40D6-BC72-69133EC6D0F6}" type="sibTrans" cxnId="{E2279C00-369F-4FF2-9527-193F928F32F1}">
      <dgm:prSet/>
      <dgm:spPr/>
      <dgm:t>
        <a:bodyPr/>
        <a:lstStyle/>
        <a:p>
          <a:endParaRPr lang="ru-RU"/>
        </a:p>
      </dgm:t>
    </dgm:pt>
    <dgm:pt modelId="{60D9796D-2B59-4A47-87FF-223E03193895}">
      <dgm:prSet phldrT="[Текст]"/>
      <dgm:spPr/>
      <dgm:t>
        <a:bodyPr/>
        <a:lstStyle/>
        <a:p>
          <a:endParaRPr lang="ru-RU" b="1" dirty="0">
            <a:solidFill>
              <a:srgbClr val="800000"/>
            </a:solidFill>
          </a:endParaRPr>
        </a:p>
      </dgm:t>
    </dgm:pt>
    <dgm:pt modelId="{CABD457C-3D61-43B5-822E-49C0E0A62190}" type="parTrans" cxnId="{50DE5743-441D-4947-B704-CFCDD8C61671}">
      <dgm:prSet/>
      <dgm:spPr/>
      <dgm:t>
        <a:bodyPr/>
        <a:lstStyle/>
        <a:p>
          <a:endParaRPr lang="ru-RU"/>
        </a:p>
      </dgm:t>
    </dgm:pt>
    <dgm:pt modelId="{0850C625-E1E5-415A-B159-C6A007A5140A}" type="sibTrans" cxnId="{50DE5743-441D-4947-B704-CFCDD8C61671}">
      <dgm:prSet/>
      <dgm:spPr/>
      <dgm:t>
        <a:bodyPr/>
        <a:lstStyle/>
        <a:p>
          <a:endParaRPr lang="ru-RU"/>
        </a:p>
      </dgm:t>
    </dgm:pt>
    <dgm:pt modelId="{601FB18B-452E-44A9-8B55-198A7D51D041}">
      <dgm:prSet phldrT="[Текст]"/>
      <dgm:spPr/>
      <dgm:t>
        <a:bodyPr/>
        <a:lstStyle/>
        <a:p>
          <a:endParaRPr lang="ru-RU" b="1" dirty="0">
            <a:solidFill>
              <a:srgbClr val="800000"/>
            </a:solidFill>
          </a:endParaRPr>
        </a:p>
      </dgm:t>
    </dgm:pt>
    <dgm:pt modelId="{F2FDCAC9-5A58-4EED-BD55-4EE71492F9CA}" type="parTrans" cxnId="{D0611F90-1EAE-4EE5-A447-9FE7EDA12066}">
      <dgm:prSet/>
      <dgm:spPr/>
      <dgm:t>
        <a:bodyPr/>
        <a:lstStyle/>
        <a:p>
          <a:endParaRPr lang="ru-RU"/>
        </a:p>
      </dgm:t>
    </dgm:pt>
    <dgm:pt modelId="{F507EFF9-55D1-4F5D-963F-E2CE7AC40973}" type="sibTrans" cxnId="{D0611F90-1EAE-4EE5-A447-9FE7EDA12066}">
      <dgm:prSet/>
      <dgm:spPr/>
      <dgm:t>
        <a:bodyPr/>
        <a:lstStyle/>
        <a:p>
          <a:endParaRPr lang="ru-RU"/>
        </a:p>
      </dgm:t>
    </dgm:pt>
    <dgm:pt modelId="{F86FE8D7-B33C-4EAE-907A-B81F294A8810}">
      <dgm:prSet phldrT="[Текст]"/>
      <dgm:spPr/>
      <dgm:t>
        <a:bodyPr/>
        <a:lstStyle/>
        <a:p>
          <a:endParaRPr lang="ru-RU" b="1" dirty="0">
            <a:solidFill>
              <a:srgbClr val="800000"/>
            </a:solidFill>
          </a:endParaRPr>
        </a:p>
      </dgm:t>
    </dgm:pt>
    <dgm:pt modelId="{6D8A9B71-3815-4E2B-9D2A-2978CC6D3A82}" type="parTrans" cxnId="{644D0F15-B46E-494E-AB2E-48AA867563DA}">
      <dgm:prSet/>
      <dgm:spPr/>
      <dgm:t>
        <a:bodyPr/>
        <a:lstStyle/>
        <a:p>
          <a:endParaRPr lang="ru-RU"/>
        </a:p>
      </dgm:t>
    </dgm:pt>
    <dgm:pt modelId="{82833450-30B7-4177-96A4-50915D525789}" type="sibTrans" cxnId="{644D0F15-B46E-494E-AB2E-48AA867563DA}">
      <dgm:prSet/>
      <dgm:spPr/>
      <dgm:t>
        <a:bodyPr/>
        <a:lstStyle/>
        <a:p>
          <a:endParaRPr lang="ru-RU"/>
        </a:p>
      </dgm:t>
    </dgm:pt>
    <dgm:pt modelId="{912ADE6A-B7B9-49A9-9D29-D3CDF9911FA9}" type="pres">
      <dgm:prSet presAssocID="{E0CE38E3-D12B-4424-B237-C309D34E20F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E0F90B8-F927-4B3C-BA78-7AAC8FDDEEDF}" type="pres">
      <dgm:prSet presAssocID="{A9181239-5444-4256-9E80-743DC9FC233E}" presName="hierRoot1" presStyleCnt="0">
        <dgm:presLayoutVars>
          <dgm:hierBranch val="init"/>
        </dgm:presLayoutVars>
      </dgm:prSet>
      <dgm:spPr/>
    </dgm:pt>
    <dgm:pt modelId="{336FADA0-0B16-4AC8-A8DB-4C6B13E89173}" type="pres">
      <dgm:prSet presAssocID="{A9181239-5444-4256-9E80-743DC9FC233E}" presName="rootComposite1" presStyleCnt="0"/>
      <dgm:spPr/>
    </dgm:pt>
    <dgm:pt modelId="{EF057DF2-01AE-4622-B851-4CBCE7FDC727}" type="pres">
      <dgm:prSet presAssocID="{A9181239-5444-4256-9E80-743DC9FC233E}" presName="rootText1" presStyleLbl="node0" presStyleIdx="0" presStyleCnt="1" custScaleX="213643" custScaleY="118359" custLinFactNeighborX="1145" custLinFactNeighborY="-326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D47207-E5DA-411E-8CE6-2C0A1DD9B9F2}" type="pres">
      <dgm:prSet presAssocID="{A9181239-5444-4256-9E80-743DC9FC233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1C4E58B-FE28-4C69-A85A-BC0F700BE211}" type="pres">
      <dgm:prSet presAssocID="{A9181239-5444-4256-9E80-743DC9FC233E}" presName="hierChild2" presStyleCnt="0"/>
      <dgm:spPr/>
    </dgm:pt>
    <dgm:pt modelId="{3867A067-475B-4483-A09E-D58F6BC0E6B1}" type="pres">
      <dgm:prSet presAssocID="{CABD457C-3D61-43B5-822E-49C0E0A62190}" presName="Name37" presStyleLbl="parChTrans1D2" presStyleIdx="0" presStyleCnt="3"/>
      <dgm:spPr/>
      <dgm:t>
        <a:bodyPr/>
        <a:lstStyle/>
        <a:p>
          <a:endParaRPr lang="ru-RU"/>
        </a:p>
      </dgm:t>
    </dgm:pt>
    <dgm:pt modelId="{AC57A021-0C3C-4BB6-A57C-99D11C838322}" type="pres">
      <dgm:prSet presAssocID="{60D9796D-2B59-4A47-87FF-223E03193895}" presName="hierRoot2" presStyleCnt="0">
        <dgm:presLayoutVars>
          <dgm:hierBranch val="init"/>
        </dgm:presLayoutVars>
      </dgm:prSet>
      <dgm:spPr/>
    </dgm:pt>
    <dgm:pt modelId="{B05FC08E-B9B7-42CF-8162-8BAA1DB81C51}" type="pres">
      <dgm:prSet presAssocID="{60D9796D-2B59-4A47-87FF-223E03193895}" presName="rootComposite" presStyleCnt="0"/>
      <dgm:spPr/>
    </dgm:pt>
    <dgm:pt modelId="{28927853-15BD-44E0-98BC-2FD659C3B35D}" type="pres">
      <dgm:prSet presAssocID="{60D9796D-2B59-4A47-87FF-223E03193895}" presName="rootText" presStyleLbl="node2" presStyleIdx="0" presStyleCnt="3" custScaleX="112937" custScaleY="1547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63FA03-8D4C-484C-9FA8-32D929BA484B}" type="pres">
      <dgm:prSet presAssocID="{60D9796D-2B59-4A47-87FF-223E03193895}" presName="rootConnector" presStyleLbl="node2" presStyleIdx="0" presStyleCnt="3"/>
      <dgm:spPr/>
      <dgm:t>
        <a:bodyPr/>
        <a:lstStyle/>
        <a:p>
          <a:endParaRPr lang="ru-RU"/>
        </a:p>
      </dgm:t>
    </dgm:pt>
    <dgm:pt modelId="{6EB858F4-13FF-435E-98CE-C462FE12A0CA}" type="pres">
      <dgm:prSet presAssocID="{60D9796D-2B59-4A47-87FF-223E03193895}" presName="hierChild4" presStyleCnt="0"/>
      <dgm:spPr/>
    </dgm:pt>
    <dgm:pt modelId="{38B5CF65-17C1-49C3-AD0F-9F757238E13A}" type="pres">
      <dgm:prSet presAssocID="{60D9796D-2B59-4A47-87FF-223E03193895}" presName="hierChild5" presStyleCnt="0"/>
      <dgm:spPr/>
    </dgm:pt>
    <dgm:pt modelId="{3F476E1D-E997-4DFB-850D-A25F830076E4}" type="pres">
      <dgm:prSet presAssocID="{F2FDCAC9-5A58-4EED-BD55-4EE71492F9CA}" presName="Name37" presStyleLbl="parChTrans1D2" presStyleIdx="1" presStyleCnt="3"/>
      <dgm:spPr/>
      <dgm:t>
        <a:bodyPr/>
        <a:lstStyle/>
        <a:p>
          <a:endParaRPr lang="ru-RU"/>
        </a:p>
      </dgm:t>
    </dgm:pt>
    <dgm:pt modelId="{A9325194-3BBF-4B6A-81D9-0092D1531361}" type="pres">
      <dgm:prSet presAssocID="{601FB18B-452E-44A9-8B55-198A7D51D041}" presName="hierRoot2" presStyleCnt="0">
        <dgm:presLayoutVars>
          <dgm:hierBranch val="init"/>
        </dgm:presLayoutVars>
      </dgm:prSet>
      <dgm:spPr/>
    </dgm:pt>
    <dgm:pt modelId="{F9864745-4FA5-429E-979F-B6916F88B50B}" type="pres">
      <dgm:prSet presAssocID="{601FB18B-452E-44A9-8B55-198A7D51D041}" presName="rootComposite" presStyleCnt="0"/>
      <dgm:spPr/>
    </dgm:pt>
    <dgm:pt modelId="{16472417-87C3-413E-A962-F029A9F39EBF}" type="pres">
      <dgm:prSet presAssocID="{601FB18B-452E-44A9-8B55-198A7D51D041}" presName="rootText" presStyleLbl="node2" presStyleIdx="1" presStyleCnt="3" custScaleX="137369" custScaleY="154781" custLinFactNeighborX="-1810" custLinFactNeighborY="-11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075714-CD37-444E-AA81-79B142F64847}" type="pres">
      <dgm:prSet presAssocID="{601FB18B-452E-44A9-8B55-198A7D51D041}" presName="rootConnector" presStyleLbl="node2" presStyleIdx="1" presStyleCnt="3"/>
      <dgm:spPr/>
      <dgm:t>
        <a:bodyPr/>
        <a:lstStyle/>
        <a:p>
          <a:endParaRPr lang="ru-RU"/>
        </a:p>
      </dgm:t>
    </dgm:pt>
    <dgm:pt modelId="{2CDF79A9-2067-4D46-8326-4961C8BD7BA5}" type="pres">
      <dgm:prSet presAssocID="{601FB18B-452E-44A9-8B55-198A7D51D041}" presName="hierChild4" presStyleCnt="0"/>
      <dgm:spPr/>
    </dgm:pt>
    <dgm:pt modelId="{28AA1B7A-F947-4B6F-A0E3-FBB6F77B3B82}" type="pres">
      <dgm:prSet presAssocID="{601FB18B-452E-44A9-8B55-198A7D51D041}" presName="hierChild5" presStyleCnt="0"/>
      <dgm:spPr/>
    </dgm:pt>
    <dgm:pt modelId="{716783B1-18F4-4C35-A814-4BD983A44086}" type="pres">
      <dgm:prSet presAssocID="{6D8A9B71-3815-4E2B-9D2A-2978CC6D3A82}" presName="Name37" presStyleLbl="parChTrans1D2" presStyleIdx="2" presStyleCnt="3"/>
      <dgm:spPr/>
      <dgm:t>
        <a:bodyPr/>
        <a:lstStyle/>
        <a:p>
          <a:endParaRPr lang="ru-RU"/>
        </a:p>
      </dgm:t>
    </dgm:pt>
    <dgm:pt modelId="{FE0DD23C-1EEF-4648-B255-23F97F1C7EC4}" type="pres">
      <dgm:prSet presAssocID="{F86FE8D7-B33C-4EAE-907A-B81F294A8810}" presName="hierRoot2" presStyleCnt="0">
        <dgm:presLayoutVars>
          <dgm:hierBranch val="init"/>
        </dgm:presLayoutVars>
      </dgm:prSet>
      <dgm:spPr/>
    </dgm:pt>
    <dgm:pt modelId="{EB3B8869-07B0-4576-86B3-1E4DF856884F}" type="pres">
      <dgm:prSet presAssocID="{F86FE8D7-B33C-4EAE-907A-B81F294A8810}" presName="rootComposite" presStyleCnt="0"/>
      <dgm:spPr/>
    </dgm:pt>
    <dgm:pt modelId="{6D3DA7E0-A154-4850-B767-A3C226405DF6}" type="pres">
      <dgm:prSet presAssocID="{F86FE8D7-B33C-4EAE-907A-B81F294A8810}" presName="rootText" presStyleLbl="node2" presStyleIdx="2" presStyleCnt="3" custScaleX="108102" custScaleY="1477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2DE252-DEC2-46CB-8A5F-9E9B9A00B1AA}" type="pres">
      <dgm:prSet presAssocID="{F86FE8D7-B33C-4EAE-907A-B81F294A8810}" presName="rootConnector" presStyleLbl="node2" presStyleIdx="2" presStyleCnt="3"/>
      <dgm:spPr/>
      <dgm:t>
        <a:bodyPr/>
        <a:lstStyle/>
        <a:p>
          <a:endParaRPr lang="ru-RU"/>
        </a:p>
      </dgm:t>
    </dgm:pt>
    <dgm:pt modelId="{4F71FA71-CEAC-4BD2-B21E-ECB3B69FB9A1}" type="pres">
      <dgm:prSet presAssocID="{F86FE8D7-B33C-4EAE-907A-B81F294A8810}" presName="hierChild4" presStyleCnt="0"/>
      <dgm:spPr/>
    </dgm:pt>
    <dgm:pt modelId="{625B63A4-0138-4545-9B8F-7C573E07B38C}" type="pres">
      <dgm:prSet presAssocID="{F86FE8D7-B33C-4EAE-907A-B81F294A8810}" presName="hierChild5" presStyleCnt="0"/>
      <dgm:spPr/>
    </dgm:pt>
    <dgm:pt modelId="{EA42C00B-9878-40AA-9500-44A7D3C244E9}" type="pres">
      <dgm:prSet presAssocID="{A9181239-5444-4256-9E80-743DC9FC233E}" presName="hierChild3" presStyleCnt="0"/>
      <dgm:spPr/>
    </dgm:pt>
  </dgm:ptLst>
  <dgm:cxnLst>
    <dgm:cxn modelId="{644D0F15-B46E-494E-AB2E-48AA867563DA}" srcId="{A9181239-5444-4256-9E80-743DC9FC233E}" destId="{F86FE8D7-B33C-4EAE-907A-B81F294A8810}" srcOrd="2" destOrd="0" parTransId="{6D8A9B71-3815-4E2B-9D2A-2978CC6D3A82}" sibTransId="{82833450-30B7-4177-96A4-50915D525789}"/>
    <dgm:cxn modelId="{37940788-13B6-4A02-A3F0-A343D7F506F8}" type="presOf" srcId="{F2FDCAC9-5A58-4EED-BD55-4EE71492F9CA}" destId="{3F476E1D-E997-4DFB-850D-A25F830076E4}" srcOrd="0" destOrd="0" presId="urn:microsoft.com/office/officeart/2005/8/layout/orgChart1"/>
    <dgm:cxn modelId="{50DE5743-441D-4947-B704-CFCDD8C61671}" srcId="{A9181239-5444-4256-9E80-743DC9FC233E}" destId="{60D9796D-2B59-4A47-87FF-223E03193895}" srcOrd="0" destOrd="0" parTransId="{CABD457C-3D61-43B5-822E-49C0E0A62190}" sibTransId="{0850C625-E1E5-415A-B159-C6A007A5140A}"/>
    <dgm:cxn modelId="{BBABC594-AC3D-436E-84A2-C20A3607FE88}" type="presOf" srcId="{A9181239-5444-4256-9E80-743DC9FC233E}" destId="{63D47207-E5DA-411E-8CE6-2C0A1DD9B9F2}" srcOrd="1" destOrd="0" presId="urn:microsoft.com/office/officeart/2005/8/layout/orgChart1"/>
    <dgm:cxn modelId="{52427D88-B320-4D64-BB8F-8B4602CBD8BB}" type="presOf" srcId="{A9181239-5444-4256-9E80-743DC9FC233E}" destId="{EF057DF2-01AE-4622-B851-4CBCE7FDC727}" srcOrd="0" destOrd="0" presId="urn:microsoft.com/office/officeart/2005/8/layout/orgChart1"/>
    <dgm:cxn modelId="{B9ACDBB2-01F2-4695-9424-0250E8BB098D}" type="presOf" srcId="{F86FE8D7-B33C-4EAE-907A-B81F294A8810}" destId="{712DE252-DEC2-46CB-8A5F-9E9B9A00B1AA}" srcOrd="1" destOrd="0" presId="urn:microsoft.com/office/officeart/2005/8/layout/orgChart1"/>
    <dgm:cxn modelId="{50667E2A-5CEB-4E60-A8C8-ACD254C5D514}" type="presOf" srcId="{6D8A9B71-3815-4E2B-9D2A-2978CC6D3A82}" destId="{716783B1-18F4-4C35-A814-4BD983A44086}" srcOrd="0" destOrd="0" presId="urn:microsoft.com/office/officeart/2005/8/layout/orgChart1"/>
    <dgm:cxn modelId="{3AAB20B9-5D14-43BA-8E55-1F51EA19D16A}" type="presOf" srcId="{E0CE38E3-D12B-4424-B237-C309D34E20F3}" destId="{912ADE6A-B7B9-49A9-9D29-D3CDF9911FA9}" srcOrd="0" destOrd="0" presId="urn:microsoft.com/office/officeart/2005/8/layout/orgChart1"/>
    <dgm:cxn modelId="{D5113658-A7A9-4EAA-9690-3AE3DA36C59F}" type="presOf" srcId="{60D9796D-2B59-4A47-87FF-223E03193895}" destId="{F863FA03-8D4C-484C-9FA8-32D929BA484B}" srcOrd="1" destOrd="0" presId="urn:microsoft.com/office/officeart/2005/8/layout/orgChart1"/>
    <dgm:cxn modelId="{50B6BEB7-71EB-4073-845D-B682E0D2C483}" type="presOf" srcId="{60D9796D-2B59-4A47-87FF-223E03193895}" destId="{28927853-15BD-44E0-98BC-2FD659C3B35D}" srcOrd="0" destOrd="0" presId="urn:microsoft.com/office/officeart/2005/8/layout/orgChart1"/>
    <dgm:cxn modelId="{E2279C00-369F-4FF2-9527-193F928F32F1}" srcId="{E0CE38E3-D12B-4424-B237-C309D34E20F3}" destId="{A9181239-5444-4256-9E80-743DC9FC233E}" srcOrd="0" destOrd="0" parTransId="{B8DB4D0F-85EE-49F0-945A-41C870ACD394}" sibTransId="{4AD09B85-DC4F-40D6-BC72-69133EC6D0F6}"/>
    <dgm:cxn modelId="{D9047D2C-E62B-41C6-A8D3-169F08897259}" type="presOf" srcId="{F86FE8D7-B33C-4EAE-907A-B81F294A8810}" destId="{6D3DA7E0-A154-4850-B767-A3C226405DF6}" srcOrd="0" destOrd="0" presId="urn:microsoft.com/office/officeart/2005/8/layout/orgChart1"/>
    <dgm:cxn modelId="{0226EB11-10E1-4DA6-AF1D-3C1B9860EE03}" type="presOf" srcId="{CABD457C-3D61-43B5-822E-49C0E0A62190}" destId="{3867A067-475B-4483-A09E-D58F6BC0E6B1}" srcOrd="0" destOrd="0" presId="urn:microsoft.com/office/officeart/2005/8/layout/orgChart1"/>
    <dgm:cxn modelId="{D0611F90-1EAE-4EE5-A447-9FE7EDA12066}" srcId="{A9181239-5444-4256-9E80-743DC9FC233E}" destId="{601FB18B-452E-44A9-8B55-198A7D51D041}" srcOrd="1" destOrd="0" parTransId="{F2FDCAC9-5A58-4EED-BD55-4EE71492F9CA}" sibTransId="{F507EFF9-55D1-4F5D-963F-E2CE7AC40973}"/>
    <dgm:cxn modelId="{12CDD94C-8E74-49D1-9B30-A9885B88C314}" type="presOf" srcId="{601FB18B-452E-44A9-8B55-198A7D51D041}" destId="{16472417-87C3-413E-A962-F029A9F39EBF}" srcOrd="0" destOrd="0" presId="urn:microsoft.com/office/officeart/2005/8/layout/orgChart1"/>
    <dgm:cxn modelId="{9EBD1CCB-EE03-4928-B54A-036C439B0D92}" type="presOf" srcId="{601FB18B-452E-44A9-8B55-198A7D51D041}" destId="{15075714-CD37-444E-AA81-79B142F64847}" srcOrd="1" destOrd="0" presId="urn:microsoft.com/office/officeart/2005/8/layout/orgChart1"/>
    <dgm:cxn modelId="{35AFE1CE-44C0-42F8-97C3-BD479FBC2ACF}" type="presParOf" srcId="{912ADE6A-B7B9-49A9-9D29-D3CDF9911FA9}" destId="{3E0F90B8-F927-4B3C-BA78-7AAC8FDDEEDF}" srcOrd="0" destOrd="0" presId="urn:microsoft.com/office/officeart/2005/8/layout/orgChart1"/>
    <dgm:cxn modelId="{793C585B-5FA7-4DC8-A74F-EF0E5B514790}" type="presParOf" srcId="{3E0F90B8-F927-4B3C-BA78-7AAC8FDDEEDF}" destId="{336FADA0-0B16-4AC8-A8DB-4C6B13E89173}" srcOrd="0" destOrd="0" presId="urn:microsoft.com/office/officeart/2005/8/layout/orgChart1"/>
    <dgm:cxn modelId="{FAC29909-4C4E-4EC6-BBF3-B96618CE781A}" type="presParOf" srcId="{336FADA0-0B16-4AC8-A8DB-4C6B13E89173}" destId="{EF057DF2-01AE-4622-B851-4CBCE7FDC727}" srcOrd="0" destOrd="0" presId="urn:microsoft.com/office/officeart/2005/8/layout/orgChart1"/>
    <dgm:cxn modelId="{799C9CAD-6B3E-49E9-8E62-500980D3B786}" type="presParOf" srcId="{336FADA0-0B16-4AC8-A8DB-4C6B13E89173}" destId="{63D47207-E5DA-411E-8CE6-2C0A1DD9B9F2}" srcOrd="1" destOrd="0" presId="urn:microsoft.com/office/officeart/2005/8/layout/orgChart1"/>
    <dgm:cxn modelId="{3B4F1C35-586E-434E-AD8D-CE34CFF0B2E1}" type="presParOf" srcId="{3E0F90B8-F927-4B3C-BA78-7AAC8FDDEEDF}" destId="{A1C4E58B-FE28-4C69-A85A-BC0F700BE211}" srcOrd="1" destOrd="0" presId="urn:microsoft.com/office/officeart/2005/8/layout/orgChart1"/>
    <dgm:cxn modelId="{C6F0FCC7-9C0C-4A28-A76A-52AAE8300106}" type="presParOf" srcId="{A1C4E58B-FE28-4C69-A85A-BC0F700BE211}" destId="{3867A067-475B-4483-A09E-D58F6BC0E6B1}" srcOrd="0" destOrd="0" presId="urn:microsoft.com/office/officeart/2005/8/layout/orgChart1"/>
    <dgm:cxn modelId="{D6E190C9-2663-4ACC-A08A-4DD0AE5CFCC6}" type="presParOf" srcId="{A1C4E58B-FE28-4C69-A85A-BC0F700BE211}" destId="{AC57A021-0C3C-4BB6-A57C-99D11C838322}" srcOrd="1" destOrd="0" presId="urn:microsoft.com/office/officeart/2005/8/layout/orgChart1"/>
    <dgm:cxn modelId="{6FFDD20A-4405-42E3-A575-7A4EF78AEA98}" type="presParOf" srcId="{AC57A021-0C3C-4BB6-A57C-99D11C838322}" destId="{B05FC08E-B9B7-42CF-8162-8BAA1DB81C51}" srcOrd="0" destOrd="0" presId="urn:microsoft.com/office/officeart/2005/8/layout/orgChart1"/>
    <dgm:cxn modelId="{C761E812-3388-4D15-BBAC-7AA44320007D}" type="presParOf" srcId="{B05FC08E-B9B7-42CF-8162-8BAA1DB81C51}" destId="{28927853-15BD-44E0-98BC-2FD659C3B35D}" srcOrd="0" destOrd="0" presId="urn:microsoft.com/office/officeart/2005/8/layout/orgChart1"/>
    <dgm:cxn modelId="{FBF31999-8206-4E84-99F2-9751F47F3099}" type="presParOf" srcId="{B05FC08E-B9B7-42CF-8162-8BAA1DB81C51}" destId="{F863FA03-8D4C-484C-9FA8-32D929BA484B}" srcOrd="1" destOrd="0" presId="urn:microsoft.com/office/officeart/2005/8/layout/orgChart1"/>
    <dgm:cxn modelId="{5316AD93-64C6-46A9-A1D1-5AA2E5B8FB56}" type="presParOf" srcId="{AC57A021-0C3C-4BB6-A57C-99D11C838322}" destId="{6EB858F4-13FF-435E-98CE-C462FE12A0CA}" srcOrd="1" destOrd="0" presId="urn:microsoft.com/office/officeart/2005/8/layout/orgChart1"/>
    <dgm:cxn modelId="{4C7BE9F1-B007-4F28-BE31-74124DA6A8A7}" type="presParOf" srcId="{AC57A021-0C3C-4BB6-A57C-99D11C838322}" destId="{38B5CF65-17C1-49C3-AD0F-9F757238E13A}" srcOrd="2" destOrd="0" presId="urn:microsoft.com/office/officeart/2005/8/layout/orgChart1"/>
    <dgm:cxn modelId="{61174D56-47AE-46E3-96A5-C5ADED707D05}" type="presParOf" srcId="{A1C4E58B-FE28-4C69-A85A-BC0F700BE211}" destId="{3F476E1D-E997-4DFB-850D-A25F830076E4}" srcOrd="2" destOrd="0" presId="urn:microsoft.com/office/officeart/2005/8/layout/orgChart1"/>
    <dgm:cxn modelId="{A5030436-B6FE-47CC-B098-33039AD4534A}" type="presParOf" srcId="{A1C4E58B-FE28-4C69-A85A-BC0F700BE211}" destId="{A9325194-3BBF-4B6A-81D9-0092D1531361}" srcOrd="3" destOrd="0" presId="urn:microsoft.com/office/officeart/2005/8/layout/orgChart1"/>
    <dgm:cxn modelId="{6522899D-138C-4A9B-84A7-311EF0450A84}" type="presParOf" srcId="{A9325194-3BBF-4B6A-81D9-0092D1531361}" destId="{F9864745-4FA5-429E-979F-B6916F88B50B}" srcOrd="0" destOrd="0" presId="urn:microsoft.com/office/officeart/2005/8/layout/orgChart1"/>
    <dgm:cxn modelId="{A6F36BEF-A1A5-4268-97E0-A5447E66A694}" type="presParOf" srcId="{F9864745-4FA5-429E-979F-B6916F88B50B}" destId="{16472417-87C3-413E-A962-F029A9F39EBF}" srcOrd="0" destOrd="0" presId="urn:microsoft.com/office/officeart/2005/8/layout/orgChart1"/>
    <dgm:cxn modelId="{609659FA-55F5-4D15-A7E1-B553BEB8FC5B}" type="presParOf" srcId="{F9864745-4FA5-429E-979F-B6916F88B50B}" destId="{15075714-CD37-444E-AA81-79B142F64847}" srcOrd="1" destOrd="0" presId="urn:microsoft.com/office/officeart/2005/8/layout/orgChart1"/>
    <dgm:cxn modelId="{05CA205B-53E0-4021-B6A4-88CFDFAAB77C}" type="presParOf" srcId="{A9325194-3BBF-4B6A-81D9-0092D1531361}" destId="{2CDF79A9-2067-4D46-8326-4961C8BD7BA5}" srcOrd="1" destOrd="0" presId="urn:microsoft.com/office/officeart/2005/8/layout/orgChart1"/>
    <dgm:cxn modelId="{8554C97F-F8C2-4074-9E24-E698CE04D18E}" type="presParOf" srcId="{A9325194-3BBF-4B6A-81D9-0092D1531361}" destId="{28AA1B7A-F947-4B6F-A0E3-FBB6F77B3B82}" srcOrd="2" destOrd="0" presId="urn:microsoft.com/office/officeart/2005/8/layout/orgChart1"/>
    <dgm:cxn modelId="{9E5A30F2-D1B9-40A2-A84F-878AF4C25EE0}" type="presParOf" srcId="{A1C4E58B-FE28-4C69-A85A-BC0F700BE211}" destId="{716783B1-18F4-4C35-A814-4BD983A44086}" srcOrd="4" destOrd="0" presId="urn:microsoft.com/office/officeart/2005/8/layout/orgChart1"/>
    <dgm:cxn modelId="{DE454072-EDA7-406C-AB7F-042BF43CB017}" type="presParOf" srcId="{A1C4E58B-FE28-4C69-A85A-BC0F700BE211}" destId="{FE0DD23C-1EEF-4648-B255-23F97F1C7EC4}" srcOrd="5" destOrd="0" presId="urn:microsoft.com/office/officeart/2005/8/layout/orgChart1"/>
    <dgm:cxn modelId="{EF848C9E-0EA1-46E1-84EF-BC812A9975C1}" type="presParOf" srcId="{FE0DD23C-1EEF-4648-B255-23F97F1C7EC4}" destId="{EB3B8869-07B0-4576-86B3-1E4DF856884F}" srcOrd="0" destOrd="0" presId="urn:microsoft.com/office/officeart/2005/8/layout/orgChart1"/>
    <dgm:cxn modelId="{5B15CBCE-4104-4B10-8C97-0F459BC3B240}" type="presParOf" srcId="{EB3B8869-07B0-4576-86B3-1E4DF856884F}" destId="{6D3DA7E0-A154-4850-B767-A3C226405DF6}" srcOrd="0" destOrd="0" presId="urn:microsoft.com/office/officeart/2005/8/layout/orgChart1"/>
    <dgm:cxn modelId="{45E5B6F7-8CFA-47C3-9CC4-4178DD6F0E6D}" type="presParOf" srcId="{EB3B8869-07B0-4576-86B3-1E4DF856884F}" destId="{712DE252-DEC2-46CB-8A5F-9E9B9A00B1AA}" srcOrd="1" destOrd="0" presId="urn:microsoft.com/office/officeart/2005/8/layout/orgChart1"/>
    <dgm:cxn modelId="{1279BAA7-3151-487F-AECA-672F325A8D88}" type="presParOf" srcId="{FE0DD23C-1EEF-4648-B255-23F97F1C7EC4}" destId="{4F71FA71-CEAC-4BD2-B21E-ECB3B69FB9A1}" srcOrd="1" destOrd="0" presId="urn:microsoft.com/office/officeart/2005/8/layout/orgChart1"/>
    <dgm:cxn modelId="{D6C58561-C8CB-4831-8B86-822E26F0431C}" type="presParOf" srcId="{FE0DD23C-1EEF-4648-B255-23F97F1C7EC4}" destId="{625B63A4-0138-4545-9B8F-7C573E07B38C}" srcOrd="2" destOrd="0" presId="urn:microsoft.com/office/officeart/2005/8/layout/orgChart1"/>
    <dgm:cxn modelId="{7A32C6DA-F194-4828-911C-49A772326FB8}" type="presParOf" srcId="{3E0F90B8-F927-4B3C-BA78-7AAC8FDDEEDF}" destId="{EA42C00B-9878-40AA-9500-44A7D3C244E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ADBA33-25CE-4654-B866-512A167F5BDD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FA95FC-32A5-489C-BA13-5518DA16A98C}">
      <dgm:prSet phldrT="[Текст]" phldr="1"/>
      <dgm:spPr/>
      <dgm:t>
        <a:bodyPr/>
        <a:lstStyle/>
        <a:p>
          <a:endParaRPr lang="ru-RU" dirty="0"/>
        </a:p>
      </dgm:t>
    </dgm:pt>
    <dgm:pt modelId="{1E301675-450A-4393-AEF3-E54C6E8B8E0F}" type="parTrans" cxnId="{A071655A-146B-444F-888D-D37E6F8E53D9}">
      <dgm:prSet/>
      <dgm:spPr/>
      <dgm:t>
        <a:bodyPr/>
        <a:lstStyle/>
        <a:p>
          <a:endParaRPr lang="ru-RU"/>
        </a:p>
      </dgm:t>
    </dgm:pt>
    <dgm:pt modelId="{0FDEF1B9-9414-4179-9641-84161DA56F64}" type="sibTrans" cxnId="{A071655A-146B-444F-888D-D37E6F8E53D9}">
      <dgm:prSet/>
      <dgm:spPr/>
      <dgm:t>
        <a:bodyPr/>
        <a:lstStyle/>
        <a:p>
          <a:endParaRPr lang="ru-RU"/>
        </a:p>
      </dgm:t>
    </dgm:pt>
    <dgm:pt modelId="{0A193F23-7EF8-4D0E-9E67-7EE1604FD0F6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способность структурировать данные (ситуацию)</a:t>
          </a:r>
          <a:endParaRPr lang="ru-RU" sz="1600" b="1" dirty="0">
            <a:solidFill>
              <a:srgbClr val="002060"/>
            </a:solidFill>
          </a:endParaRPr>
        </a:p>
      </dgm:t>
    </dgm:pt>
    <dgm:pt modelId="{B1D5AECB-5A8D-4215-9C9F-15452F45084B}" type="parTrans" cxnId="{B946981C-1FEA-4AEA-8DC1-C368409D7CDF}">
      <dgm:prSet/>
      <dgm:spPr/>
      <dgm:t>
        <a:bodyPr/>
        <a:lstStyle/>
        <a:p>
          <a:endParaRPr lang="ru-RU"/>
        </a:p>
      </dgm:t>
    </dgm:pt>
    <dgm:pt modelId="{5E4C5C4E-16CE-4078-81D0-541B3B3B18E7}" type="sibTrans" cxnId="{B946981C-1FEA-4AEA-8DC1-C368409D7CDF}">
      <dgm:prSet/>
      <dgm:spPr/>
      <dgm:t>
        <a:bodyPr/>
        <a:lstStyle/>
        <a:p>
          <a:endParaRPr lang="ru-RU"/>
        </a:p>
      </dgm:t>
    </dgm:pt>
    <dgm:pt modelId="{94EAB52B-FCED-4785-AB70-7435AC322EDE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rgbClr val="002060"/>
              </a:solidFill>
            </a:rPr>
            <a:t>создавать математическую модель ситуации</a:t>
          </a:r>
        </a:p>
        <a:p>
          <a:endParaRPr lang="ru-RU" sz="1600" b="1" dirty="0">
            <a:solidFill>
              <a:srgbClr val="002060"/>
            </a:solidFill>
          </a:endParaRPr>
        </a:p>
      </dgm:t>
    </dgm:pt>
    <dgm:pt modelId="{956B0C27-3A2A-4293-BAAF-4863E897AE06}" type="parTrans" cxnId="{439050FA-FEAE-43D8-A79A-4FC37834101A}">
      <dgm:prSet/>
      <dgm:spPr/>
      <dgm:t>
        <a:bodyPr/>
        <a:lstStyle/>
        <a:p>
          <a:endParaRPr lang="ru-RU"/>
        </a:p>
      </dgm:t>
    </dgm:pt>
    <dgm:pt modelId="{2CB8DCCA-5B3A-4F89-89C2-D9DAB1161C6A}" type="sibTrans" cxnId="{439050FA-FEAE-43D8-A79A-4FC37834101A}">
      <dgm:prSet/>
      <dgm:spPr/>
      <dgm:t>
        <a:bodyPr/>
        <a:lstStyle/>
        <a:p>
          <a:endParaRPr lang="ru-RU"/>
        </a:p>
      </dgm:t>
    </dgm:pt>
    <dgm:pt modelId="{98AEADA2-CF6B-43CA-9E11-E6426D0A2D4F}">
      <dgm:prSet phldrT="[Текст]" custT="1"/>
      <dgm:spPr/>
      <dgm:t>
        <a:bodyPr/>
        <a:lstStyle/>
        <a:p>
          <a:pPr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dirty="0" smtClean="0">
              <a:solidFill>
                <a:srgbClr val="002060"/>
              </a:solidFill>
            </a:rPr>
            <a:t>анализировать и преобразовывать</a:t>
          </a:r>
          <a:endParaRPr lang="ru-RU" dirty="0"/>
        </a:p>
      </dgm:t>
    </dgm:pt>
    <dgm:pt modelId="{96667F24-F13E-4012-93E3-49F3D6997173}" type="parTrans" cxnId="{81394E6A-4D4E-4AC5-9F0E-3C19B7BF30F5}">
      <dgm:prSet/>
      <dgm:spPr/>
      <dgm:t>
        <a:bodyPr/>
        <a:lstStyle/>
        <a:p>
          <a:endParaRPr lang="ru-RU"/>
        </a:p>
      </dgm:t>
    </dgm:pt>
    <dgm:pt modelId="{079C7E42-9605-4DF8-885E-3A76D11AF123}" type="sibTrans" cxnId="{81394E6A-4D4E-4AC5-9F0E-3C19B7BF30F5}">
      <dgm:prSet/>
      <dgm:spPr/>
      <dgm:t>
        <a:bodyPr/>
        <a:lstStyle/>
        <a:p>
          <a:endParaRPr lang="ru-RU"/>
        </a:p>
      </dgm:t>
    </dgm:pt>
    <dgm:pt modelId="{8467295C-6CCA-4578-8CA7-E3DC09B3D5DF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интерпретировать полученные результаты </a:t>
          </a:r>
          <a:endParaRPr lang="ru-RU" sz="1600" b="1" dirty="0">
            <a:solidFill>
              <a:srgbClr val="002060"/>
            </a:solidFill>
          </a:endParaRPr>
        </a:p>
      </dgm:t>
    </dgm:pt>
    <dgm:pt modelId="{8C25D347-CBB6-4126-B9EC-0FB5F7018A49}" type="parTrans" cxnId="{BCC9D832-466B-4531-9CF4-E6257A152361}">
      <dgm:prSet/>
      <dgm:spPr/>
      <dgm:t>
        <a:bodyPr/>
        <a:lstStyle/>
        <a:p>
          <a:endParaRPr lang="ru-RU"/>
        </a:p>
      </dgm:t>
    </dgm:pt>
    <dgm:pt modelId="{08F5EE58-51E8-4460-9EF2-C2FD3FC9DCE6}" type="sibTrans" cxnId="{BCC9D832-466B-4531-9CF4-E6257A152361}">
      <dgm:prSet/>
      <dgm:spPr/>
      <dgm:t>
        <a:bodyPr/>
        <a:lstStyle/>
        <a:p>
          <a:endParaRPr lang="ru-RU"/>
        </a:p>
      </dgm:t>
    </dgm:pt>
    <dgm:pt modelId="{046A998C-E119-4600-A877-AF38BF448FE2}">
      <dgm:prSet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вычленять математические отношения</a:t>
          </a:r>
          <a:endParaRPr lang="ru-RU" sz="1800" b="1" dirty="0">
            <a:solidFill>
              <a:srgbClr val="002060"/>
            </a:solidFill>
          </a:endParaRPr>
        </a:p>
      </dgm:t>
    </dgm:pt>
    <dgm:pt modelId="{33F0EA0B-8EA8-474C-AE28-6BDC66C28810}" type="parTrans" cxnId="{EAB7A685-E30D-4CE9-BC53-F43E8BAC6314}">
      <dgm:prSet/>
      <dgm:spPr/>
      <dgm:t>
        <a:bodyPr/>
        <a:lstStyle/>
        <a:p>
          <a:endParaRPr lang="ru-RU"/>
        </a:p>
      </dgm:t>
    </dgm:pt>
    <dgm:pt modelId="{EFE61C7B-A121-4472-821C-801720609D5B}" type="sibTrans" cxnId="{EAB7A685-E30D-4CE9-BC53-F43E8BAC6314}">
      <dgm:prSet/>
      <dgm:spPr/>
      <dgm:t>
        <a:bodyPr/>
        <a:lstStyle/>
        <a:p>
          <a:endParaRPr lang="ru-RU"/>
        </a:p>
      </dgm:t>
    </dgm:pt>
    <dgm:pt modelId="{6F615BFB-DA32-437B-A749-3115CE4F8D35}" type="pres">
      <dgm:prSet presAssocID="{6BADBA33-25CE-4654-B866-512A167F5BD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467030-000C-421A-9C51-11554D480190}" type="pres">
      <dgm:prSet presAssocID="{58FA95FC-32A5-489C-BA13-5518DA16A98C}" presName="centerShape" presStyleLbl="node0" presStyleIdx="0" presStyleCnt="1" custScaleX="134289" custScaleY="134293"/>
      <dgm:spPr/>
      <dgm:t>
        <a:bodyPr/>
        <a:lstStyle/>
        <a:p>
          <a:endParaRPr lang="ru-RU"/>
        </a:p>
      </dgm:t>
    </dgm:pt>
    <dgm:pt modelId="{5AB9FE5A-6082-4922-954E-4A75D3064EC1}" type="pres">
      <dgm:prSet presAssocID="{B1D5AECB-5A8D-4215-9C9F-15452F45084B}" presName="Name9" presStyleLbl="parChTrans1D2" presStyleIdx="0" presStyleCnt="5"/>
      <dgm:spPr/>
      <dgm:t>
        <a:bodyPr/>
        <a:lstStyle/>
        <a:p>
          <a:endParaRPr lang="ru-RU"/>
        </a:p>
      </dgm:t>
    </dgm:pt>
    <dgm:pt modelId="{146C7C33-18D4-46A4-A7BB-71A80B528DA9}" type="pres">
      <dgm:prSet presAssocID="{B1D5AECB-5A8D-4215-9C9F-15452F45084B}" presName="connTx" presStyleLbl="parChTrans1D2" presStyleIdx="0" presStyleCnt="5"/>
      <dgm:spPr/>
      <dgm:t>
        <a:bodyPr/>
        <a:lstStyle/>
        <a:p>
          <a:endParaRPr lang="ru-RU"/>
        </a:p>
      </dgm:t>
    </dgm:pt>
    <dgm:pt modelId="{0E30AE8C-B372-4461-A31E-8CAFB375DA95}" type="pres">
      <dgm:prSet presAssocID="{0A193F23-7EF8-4D0E-9E67-7EE1604FD0F6}" presName="node" presStyleLbl="node1" presStyleIdx="0" presStyleCnt="5" custScaleX="140775" custScaleY="90684" custRadScaleRad="104162" custRadScaleInc="-12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8C9960-84AF-4449-A894-9D322F198EE7}" type="pres">
      <dgm:prSet presAssocID="{956B0C27-3A2A-4293-BAAF-4863E897AE06}" presName="Name9" presStyleLbl="parChTrans1D2" presStyleIdx="1" presStyleCnt="5"/>
      <dgm:spPr/>
      <dgm:t>
        <a:bodyPr/>
        <a:lstStyle/>
        <a:p>
          <a:endParaRPr lang="ru-RU"/>
        </a:p>
      </dgm:t>
    </dgm:pt>
    <dgm:pt modelId="{15754D18-FFAA-4886-AAE3-7327FBA16FAF}" type="pres">
      <dgm:prSet presAssocID="{956B0C27-3A2A-4293-BAAF-4863E897AE06}" presName="connTx" presStyleLbl="parChTrans1D2" presStyleIdx="1" presStyleCnt="5"/>
      <dgm:spPr/>
      <dgm:t>
        <a:bodyPr/>
        <a:lstStyle/>
        <a:p>
          <a:endParaRPr lang="ru-RU"/>
        </a:p>
      </dgm:t>
    </dgm:pt>
    <dgm:pt modelId="{FAF3D307-0F23-4F8A-8234-24253AF80E53}" type="pres">
      <dgm:prSet presAssocID="{94EAB52B-FCED-4785-AB70-7435AC322EDE}" presName="node" presStyleLbl="node1" presStyleIdx="1" presStyleCnt="5" custScaleX="133621" custScaleY="92649" custRadScaleRad="111164" custRadScaleInc="164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3A0795-9B8F-4DA9-985A-A600C316B849}" type="pres">
      <dgm:prSet presAssocID="{33F0EA0B-8EA8-474C-AE28-6BDC66C28810}" presName="Name9" presStyleLbl="parChTrans1D2" presStyleIdx="2" presStyleCnt="5"/>
      <dgm:spPr/>
      <dgm:t>
        <a:bodyPr/>
        <a:lstStyle/>
        <a:p>
          <a:endParaRPr lang="ru-RU"/>
        </a:p>
      </dgm:t>
    </dgm:pt>
    <dgm:pt modelId="{6FC1A238-E294-40BD-A926-5C6AF0BFA174}" type="pres">
      <dgm:prSet presAssocID="{33F0EA0B-8EA8-474C-AE28-6BDC66C28810}" presName="connTx" presStyleLbl="parChTrans1D2" presStyleIdx="2" presStyleCnt="5"/>
      <dgm:spPr/>
      <dgm:t>
        <a:bodyPr/>
        <a:lstStyle/>
        <a:p>
          <a:endParaRPr lang="ru-RU"/>
        </a:p>
      </dgm:t>
    </dgm:pt>
    <dgm:pt modelId="{E6CC4735-291F-43CA-9BAA-0A8A37076CA5}" type="pres">
      <dgm:prSet presAssocID="{046A998C-E119-4600-A877-AF38BF448FE2}" presName="node" presStyleLbl="node1" presStyleIdx="2" presStyleCnt="5" custScaleX="133686" custRadScaleRad="114666" custRadScaleInc="-194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9FDE87-712E-40FB-9269-8C55C052878F}" type="pres">
      <dgm:prSet presAssocID="{96667F24-F13E-4012-93E3-49F3D6997173}" presName="Name9" presStyleLbl="parChTrans1D2" presStyleIdx="3" presStyleCnt="5"/>
      <dgm:spPr/>
      <dgm:t>
        <a:bodyPr/>
        <a:lstStyle/>
        <a:p>
          <a:endParaRPr lang="ru-RU"/>
        </a:p>
      </dgm:t>
    </dgm:pt>
    <dgm:pt modelId="{0C96522D-0C2E-4101-B965-D9458309B7CD}" type="pres">
      <dgm:prSet presAssocID="{96667F24-F13E-4012-93E3-49F3D6997173}" presName="connTx" presStyleLbl="parChTrans1D2" presStyleIdx="3" presStyleCnt="5"/>
      <dgm:spPr/>
      <dgm:t>
        <a:bodyPr/>
        <a:lstStyle/>
        <a:p>
          <a:endParaRPr lang="ru-RU"/>
        </a:p>
      </dgm:t>
    </dgm:pt>
    <dgm:pt modelId="{306B5830-03D1-4094-B8CA-5F376CC5F4D1}" type="pres">
      <dgm:prSet presAssocID="{98AEADA2-CF6B-43CA-9E11-E6426D0A2D4F}" presName="node" presStyleLbl="node1" presStyleIdx="3" presStyleCnt="5" custScaleX="138413" custScaleY="92648" custRadScaleRad="106180" custRadScaleInc="23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405714-89A2-4CD7-AF89-9153F7F0932B}" type="pres">
      <dgm:prSet presAssocID="{8C25D347-CBB6-4126-B9EC-0FB5F7018A49}" presName="Name9" presStyleLbl="parChTrans1D2" presStyleIdx="4" presStyleCnt="5"/>
      <dgm:spPr/>
      <dgm:t>
        <a:bodyPr/>
        <a:lstStyle/>
        <a:p>
          <a:endParaRPr lang="ru-RU"/>
        </a:p>
      </dgm:t>
    </dgm:pt>
    <dgm:pt modelId="{F1A16187-C20C-4335-A659-528A2AD69C45}" type="pres">
      <dgm:prSet presAssocID="{8C25D347-CBB6-4126-B9EC-0FB5F7018A49}" presName="connTx" presStyleLbl="parChTrans1D2" presStyleIdx="4" presStyleCnt="5"/>
      <dgm:spPr/>
      <dgm:t>
        <a:bodyPr/>
        <a:lstStyle/>
        <a:p>
          <a:endParaRPr lang="ru-RU"/>
        </a:p>
      </dgm:t>
    </dgm:pt>
    <dgm:pt modelId="{983E57AB-593D-45B8-907C-45DCFBB5A7EA}" type="pres">
      <dgm:prSet presAssocID="{8467295C-6CCA-4578-8CA7-E3DC09B3D5DF}" presName="node" presStyleLbl="node1" presStyleIdx="4" presStyleCnt="5" custScaleX="129437" custRadScaleRad="114099" custRadScaleInc="-14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9050FA-FEAE-43D8-A79A-4FC37834101A}" srcId="{58FA95FC-32A5-489C-BA13-5518DA16A98C}" destId="{94EAB52B-FCED-4785-AB70-7435AC322EDE}" srcOrd="1" destOrd="0" parTransId="{956B0C27-3A2A-4293-BAAF-4863E897AE06}" sibTransId="{2CB8DCCA-5B3A-4F89-89C2-D9DAB1161C6A}"/>
    <dgm:cxn modelId="{C2A98AA6-88D8-4493-B9E8-D7AC0A18ECA7}" type="presOf" srcId="{96667F24-F13E-4012-93E3-49F3D6997173}" destId="{6E9FDE87-712E-40FB-9269-8C55C052878F}" srcOrd="0" destOrd="0" presId="urn:microsoft.com/office/officeart/2005/8/layout/radial1"/>
    <dgm:cxn modelId="{C38B0723-5218-41DE-B302-5567CA0F2C52}" type="presOf" srcId="{8C25D347-CBB6-4126-B9EC-0FB5F7018A49}" destId="{0B405714-89A2-4CD7-AF89-9153F7F0932B}" srcOrd="0" destOrd="0" presId="urn:microsoft.com/office/officeart/2005/8/layout/radial1"/>
    <dgm:cxn modelId="{A071655A-146B-444F-888D-D37E6F8E53D9}" srcId="{6BADBA33-25CE-4654-B866-512A167F5BDD}" destId="{58FA95FC-32A5-489C-BA13-5518DA16A98C}" srcOrd="0" destOrd="0" parTransId="{1E301675-450A-4393-AEF3-E54C6E8B8E0F}" sibTransId="{0FDEF1B9-9414-4179-9641-84161DA56F64}"/>
    <dgm:cxn modelId="{81394E6A-4D4E-4AC5-9F0E-3C19B7BF30F5}" srcId="{58FA95FC-32A5-489C-BA13-5518DA16A98C}" destId="{98AEADA2-CF6B-43CA-9E11-E6426D0A2D4F}" srcOrd="3" destOrd="0" parTransId="{96667F24-F13E-4012-93E3-49F3D6997173}" sibTransId="{079C7E42-9605-4DF8-885E-3A76D11AF123}"/>
    <dgm:cxn modelId="{5C8B6C96-D18F-4533-8098-5B4A268765CC}" type="presOf" srcId="{B1D5AECB-5A8D-4215-9C9F-15452F45084B}" destId="{146C7C33-18D4-46A4-A7BB-71A80B528DA9}" srcOrd="1" destOrd="0" presId="urn:microsoft.com/office/officeart/2005/8/layout/radial1"/>
    <dgm:cxn modelId="{D3E945B0-B049-4854-94A8-E3E6F91EF386}" type="presOf" srcId="{96667F24-F13E-4012-93E3-49F3D6997173}" destId="{0C96522D-0C2E-4101-B965-D9458309B7CD}" srcOrd="1" destOrd="0" presId="urn:microsoft.com/office/officeart/2005/8/layout/radial1"/>
    <dgm:cxn modelId="{0ACC3C81-9990-4215-BF96-D99685F2931B}" type="presOf" srcId="{046A998C-E119-4600-A877-AF38BF448FE2}" destId="{E6CC4735-291F-43CA-9BAA-0A8A37076CA5}" srcOrd="0" destOrd="0" presId="urn:microsoft.com/office/officeart/2005/8/layout/radial1"/>
    <dgm:cxn modelId="{2979F3DD-2412-4045-84F5-75C187A304EC}" type="presOf" srcId="{33F0EA0B-8EA8-474C-AE28-6BDC66C28810}" destId="{0A3A0795-9B8F-4DA9-985A-A600C316B849}" srcOrd="0" destOrd="0" presId="urn:microsoft.com/office/officeart/2005/8/layout/radial1"/>
    <dgm:cxn modelId="{97E995D1-8EE4-470B-88F9-1B6DAC2379AA}" type="presOf" srcId="{6BADBA33-25CE-4654-B866-512A167F5BDD}" destId="{6F615BFB-DA32-437B-A749-3115CE4F8D35}" srcOrd="0" destOrd="0" presId="urn:microsoft.com/office/officeart/2005/8/layout/radial1"/>
    <dgm:cxn modelId="{98BD5F72-C6D8-467A-BA0D-8A8F830E6E98}" type="presOf" srcId="{33F0EA0B-8EA8-474C-AE28-6BDC66C28810}" destId="{6FC1A238-E294-40BD-A926-5C6AF0BFA174}" srcOrd="1" destOrd="0" presId="urn:microsoft.com/office/officeart/2005/8/layout/radial1"/>
    <dgm:cxn modelId="{CD19C495-1CF0-476A-A646-DBC8BFDF50E0}" type="presOf" srcId="{0A193F23-7EF8-4D0E-9E67-7EE1604FD0F6}" destId="{0E30AE8C-B372-4461-A31E-8CAFB375DA95}" srcOrd="0" destOrd="0" presId="urn:microsoft.com/office/officeart/2005/8/layout/radial1"/>
    <dgm:cxn modelId="{ACF6DF84-F79B-444F-B445-F6FA3C378C83}" type="presOf" srcId="{956B0C27-3A2A-4293-BAAF-4863E897AE06}" destId="{15754D18-FFAA-4886-AAE3-7327FBA16FAF}" srcOrd="1" destOrd="0" presId="urn:microsoft.com/office/officeart/2005/8/layout/radial1"/>
    <dgm:cxn modelId="{B946981C-1FEA-4AEA-8DC1-C368409D7CDF}" srcId="{58FA95FC-32A5-489C-BA13-5518DA16A98C}" destId="{0A193F23-7EF8-4D0E-9E67-7EE1604FD0F6}" srcOrd="0" destOrd="0" parTransId="{B1D5AECB-5A8D-4215-9C9F-15452F45084B}" sibTransId="{5E4C5C4E-16CE-4078-81D0-541B3B3B18E7}"/>
    <dgm:cxn modelId="{D09AB33C-DD32-4132-9643-A73EA81BA061}" type="presOf" srcId="{B1D5AECB-5A8D-4215-9C9F-15452F45084B}" destId="{5AB9FE5A-6082-4922-954E-4A75D3064EC1}" srcOrd="0" destOrd="0" presId="urn:microsoft.com/office/officeart/2005/8/layout/radial1"/>
    <dgm:cxn modelId="{8922BA9F-49D2-458B-BB72-6C1FC15B0B61}" type="presOf" srcId="{94EAB52B-FCED-4785-AB70-7435AC322EDE}" destId="{FAF3D307-0F23-4F8A-8234-24253AF80E53}" srcOrd="0" destOrd="0" presId="urn:microsoft.com/office/officeart/2005/8/layout/radial1"/>
    <dgm:cxn modelId="{E1636F1A-59CE-4216-B9C3-5C1D399A80A7}" type="presOf" srcId="{98AEADA2-CF6B-43CA-9E11-E6426D0A2D4F}" destId="{306B5830-03D1-4094-B8CA-5F376CC5F4D1}" srcOrd="0" destOrd="0" presId="urn:microsoft.com/office/officeart/2005/8/layout/radial1"/>
    <dgm:cxn modelId="{4C7998CD-FEE5-4198-B796-69FEA4F0DA13}" type="presOf" srcId="{58FA95FC-32A5-489C-BA13-5518DA16A98C}" destId="{09467030-000C-421A-9C51-11554D480190}" srcOrd="0" destOrd="0" presId="urn:microsoft.com/office/officeart/2005/8/layout/radial1"/>
    <dgm:cxn modelId="{BCC9D832-466B-4531-9CF4-E6257A152361}" srcId="{58FA95FC-32A5-489C-BA13-5518DA16A98C}" destId="{8467295C-6CCA-4578-8CA7-E3DC09B3D5DF}" srcOrd="4" destOrd="0" parTransId="{8C25D347-CBB6-4126-B9EC-0FB5F7018A49}" sibTransId="{08F5EE58-51E8-4460-9EF2-C2FD3FC9DCE6}"/>
    <dgm:cxn modelId="{EAB7A685-E30D-4CE9-BC53-F43E8BAC6314}" srcId="{58FA95FC-32A5-489C-BA13-5518DA16A98C}" destId="{046A998C-E119-4600-A877-AF38BF448FE2}" srcOrd="2" destOrd="0" parTransId="{33F0EA0B-8EA8-474C-AE28-6BDC66C28810}" sibTransId="{EFE61C7B-A121-4472-821C-801720609D5B}"/>
    <dgm:cxn modelId="{B3E8F3A7-0460-484B-950D-24B5F7F8C660}" type="presOf" srcId="{8C25D347-CBB6-4126-B9EC-0FB5F7018A49}" destId="{F1A16187-C20C-4335-A659-528A2AD69C45}" srcOrd="1" destOrd="0" presId="urn:microsoft.com/office/officeart/2005/8/layout/radial1"/>
    <dgm:cxn modelId="{16471565-D42A-4B8D-A188-0A3F8ED8A896}" type="presOf" srcId="{956B0C27-3A2A-4293-BAAF-4863E897AE06}" destId="{FE8C9960-84AF-4449-A894-9D322F198EE7}" srcOrd="0" destOrd="0" presId="urn:microsoft.com/office/officeart/2005/8/layout/radial1"/>
    <dgm:cxn modelId="{A67D53AF-13E8-4545-96DC-692B6D08894D}" type="presOf" srcId="{8467295C-6CCA-4578-8CA7-E3DC09B3D5DF}" destId="{983E57AB-593D-45B8-907C-45DCFBB5A7EA}" srcOrd="0" destOrd="0" presId="urn:microsoft.com/office/officeart/2005/8/layout/radial1"/>
    <dgm:cxn modelId="{95557B6B-9389-4993-A9AF-F8DC1D4F415D}" type="presParOf" srcId="{6F615BFB-DA32-437B-A749-3115CE4F8D35}" destId="{09467030-000C-421A-9C51-11554D480190}" srcOrd="0" destOrd="0" presId="urn:microsoft.com/office/officeart/2005/8/layout/radial1"/>
    <dgm:cxn modelId="{3839BFC6-7530-4E30-8833-46066449E02D}" type="presParOf" srcId="{6F615BFB-DA32-437B-A749-3115CE4F8D35}" destId="{5AB9FE5A-6082-4922-954E-4A75D3064EC1}" srcOrd="1" destOrd="0" presId="urn:microsoft.com/office/officeart/2005/8/layout/radial1"/>
    <dgm:cxn modelId="{5AD69B46-235D-4BBF-8A0B-27EB4A98CB8A}" type="presParOf" srcId="{5AB9FE5A-6082-4922-954E-4A75D3064EC1}" destId="{146C7C33-18D4-46A4-A7BB-71A80B528DA9}" srcOrd="0" destOrd="0" presId="urn:microsoft.com/office/officeart/2005/8/layout/radial1"/>
    <dgm:cxn modelId="{025EBCD1-E7EB-44C6-9724-D8791C1DF2C7}" type="presParOf" srcId="{6F615BFB-DA32-437B-A749-3115CE4F8D35}" destId="{0E30AE8C-B372-4461-A31E-8CAFB375DA95}" srcOrd="2" destOrd="0" presId="urn:microsoft.com/office/officeart/2005/8/layout/radial1"/>
    <dgm:cxn modelId="{9F73201D-8A93-4BBB-89FE-852934C36788}" type="presParOf" srcId="{6F615BFB-DA32-437B-A749-3115CE4F8D35}" destId="{FE8C9960-84AF-4449-A894-9D322F198EE7}" srcOrd="3" destOrd="0" presId="urn:microsoft.com/office/officeart/2005/8/layout/radial1"/>
    <dgm:cxn modelId="{F08B69EF-786C-4064-AFD5-CD34DC8A132A}" type="presParOf" srcId="{FE8C9960-84AF-4449-A894-9D322F198EE7}" destId="{15754D18-FFAA-4886-AAE3-7327FBA16FAF}" srcOrd="0" destOrd="0" presId="urn:microsoft.com/office/officeart/2005/8/layout/radial1"/>
    <dgm:cxn modelId="{0DFC57AB-C2D1-4029-BCCB-1F95670B9E97}" type="presParOf" srcId="{6F615BFB-DA32-437B-A749-3115CE4F8D35}" destId="{FAF3D307-0F23-4F8A-8234-24253AF80E53}" srcOrd="4" destOrd="0" presId="urn:microsoft.com/office/officeart/2005/8/layout/radial1"/>
    <dgm:cxn modelId="{10893804-2689-4C59-AA89-0C4FB4234173}" type="presParOf" srcId="{6F615BFB-DA32-437B-A749-3115CE4F8D35}" destId="{0A3A0795-9B8F-4DA9-985A-A600C316B849}" srcOrd="5" destOrd="0" presId="urn:microsoft.com/office/officeart/2005/8/layout/radial1"/>
    <dgm:cxn modelId="{05F87EFD-0709-44EA-99F8-DABBCE162B78}" type="presParOf" srcId="{0A3A0795-9B8F-4DA9-985A-A600C316B849}" destId="{6FC1A238-E294-40BD-A926-5C6AF0BFA174}" srcOrd="0" destOrd="0" presId="urn:microsoft.com/office/officeart/2005/8/layout/radial1"/>
    <dgm:cxn modelId="{420F9B2C-DDF1-4F78-A2A3-86C179933129}" type="presParOf" srcId="{6F615BFB-DA32-437B-A749-3115CE4F8D35}" destId="{E6CC4735-291F-43CA-9BAA-0A8A37076CA5}" srcOrd="6" destOrd="0" presId="urn:microsoft.com/office/officeart/2005/8/layout/radial1"/>
    <dgm:cxn modelId="{055CCDCB-22D6-4FBA-A996-0419B975F566}" type="presParOf" srcId="{6F615BFB-DA32-437B-A749-3115CE4F8D35}" destId="{6E9FDE87-712E-40FB-9269-8C55C052878F}" srcOrd="7" destOrd="0" presId="urn:microsoft.com/office/officeart/2005/8/layout/radial1"/>
    <dgm:cxn modelId="{CC1489A6-318F-4E20-9152-CAB9C0741778}" type="presParOf" srcId="{6E9FDE87-712E-40FB-9269-8C55C052878F}" destId="{0C96522D-0C2E-4101-B965-D9458309B7CD}" srcOrd="0" destOrd="0" presId="urn:microsoft.com/office/officeart/2005/8/layout/radial1"/>
    <dgm:cxn modelId="{E2C8C799-0B01-4B01-9DA3-C2C98228C9B3}" type="presParOf" srcId="{6F615BFB-DA32-437B-A749-3115CE4F8D35}" destId="{306B5830-03D1-4094-B8CA-5F376CC5F4D1}" srcOrd="8" destOrd="0" presId="urn:microsoft.com/office/officeart/2005/8/layout/radial1"/>
    <dgm:cxn modelId="{F85B9317-5EF6-47B2-AD6E-82B99A2BFC06}" type="presParOf" srcId="{6F615BFB-DA32-437B-A749-3115CE4F8D35}" destId="{0B405714-89A2-4CD7-AF89-9153F7F0932B}" srcOrd="9" destOrd="0" presId="urn:microsoft.com/office/officeart/2005/8/layout/radial1"/>
    <dgm:cxn modelId="{ED27C658-A13D-4B26-9CCE-EC3B2E43C541}" type="presParOf" srcId="{0B405714-89A2-4CD7-AF89-9153F7F0932B}" destId="{F1A16187-C20C-4335-A659-528A2AD69C45}" srcOrd="0" destOrd="0" presId="urn:microsoft.com/office/officeart/2005/8/layout/radial1"/>
    <dgm:cxn modelId="{EA1474FC-2811-423E-BE86-1896AB03CE67}" type="presParOf" srcId="{6F615BFB-DA32-437B-A749-3115CE4F8D35}" destId="{983E57AB-593D-45B8-907C-45DCFBB5A7EA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783B1-18F4-4C35-A814-4BD983A44086}">
      <dsp:nvSpPr>
        <dsp:cNvPr id="0" name=""/>
        <dsp:cNvSpPr/>
      </dsp:nvSpPr>
      <dsp:spPr>
        <a:xfrm>
          <a:off x="4203013" y="1286345"/>
          <a:ext cx="3025592" cy="778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9651"/>
              </a:lnTo>
              <a:lnTo>
                <a:pt x="3025592" y="559651"/>
              </a:lnTo>
              <a:lnTo>
                <a:pt x="3025592" y="7787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476E1D-E997-4DFB-850D-A25F830076E4}">
      <dsp:nvSpPr>
        <dsp:cNvPr id="0" name=""/>
        <dsp:cNvSpPr/>
      </dsp:nvSpPr>
      <dsp:spPr>
        <a:xfrm>
          <a:off x="4146078" y="1286345"/>
          <a:ext cx="91440" cy="766486"/>
        </a:xfrm>
        <a:custGeom>
          <a:avLst/>
          <a:gdLst/>
          <a:ahLst/>
          <a:cxnLst/>
          <a:rect l="0" t="0" r="0" b="0"/>
          <a:pathLst>
            <a:path>
              <a:moveTo>
                <a:pt x="56934" y="0"/>
              </a:moveTo>
              <a:lnTo>
                <a:pt x="56934" y="547403"/>
              </a:lnTo>
              <a:lnTo>
                <a:pt x="45720" y="547403"/>
              </a:lnTo>
              <a:lnTo>
                <a:pt x="45720" y="7664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7A067-475B-4483-A09E-D58F6BC0E6B1}">
      <dsp:nvSpPr>
        <dsp:cNvPr id="0" name=""/>
        <dsp:cNvSpPr/>
      </dsp:nvSpPr>
      <dsp:spPr>
        <a:xfrm>
          <a:off x="1180080" y="1286345"/>
          <a:ext cx="3022932" cy="778734"/>
        </a:xfrm>
        <a:custGeom>
          <a:avLst/>
          <a:gdLst/>
          <a:ahLst/>
          <a:cxnLst/>
          <a:rect l="0" t="0" r="0" b="0"/>
          <a:pathLst>
            <a:path>
              <a:moveTo>
                <a:pt x="3022932" y="0"/>
              </a:moveTo>
              <a:lnTo>
                <a:pt x="3022932" y="559651"/>
              </a:lnTo>
              <a:lnTo>
                <a:pt x="0" y="559651"/>
              </a:lnTo>
              <a:lnTo>
                <a:pt x="0" y="7787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057DF2-01AE-4622-B851-4CBCE7FDC727}">
      <dsp:nvSpPr>
        <dsp:cNvPr id="0" name=""/>
        <dsp:cNvSpPr/>
      </dsp:nvSpPr>
      <dsp:spPr>
        <a:xfrm>
          <a:off x="1974182" y="51564"/>
          <a:ext cx="4457662" cy="12347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974182" y="51564"/>
        <a:ext cx="4457662" cy="1234780"/>
      </dsp:txXfrm>
    </dsp:sp>
    <dsp:sp modelId="{28927853-15BD-44E0-98BC-2FD659C3B35D}">
      <dsp:nvSpPr>
        <dsp:cNvPr id="0" name=""/>
        <dsp:cNvSpPr/>
      </dsp:nvSpPr>
      <dsp:spPr>
        <a:xfrm>
          <a:off x="1865" y="2065079"/>
          <a:ext cx="2356431" cy="16147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1" kern="1200" dirty="0">
            <a:solidFill>
              <a:srgbClr val="800000"/>
            </a:solidFill>
          </a:endParaRPr>
        </a:p>
      </dsp:txBody>
      <dsp:txXfrm>
        <a:off x="1865" y="2065079"/>
        <a:ext cx="2356431" cy="1614742"/>
      </dsp:txXfrm>
    </dsp:sp>
    <dsp:sp modelId="{16472417-87C3-413E-A962-F029A9F39EBF}">
      <dsp:nvSpPr>
        <dsp:cNvPr id="0" name=""/>
        <dsp:cNvSpPr/>
      </dsp:nvSpPr>
      <dsp:spPr>
        <a:xfrm>
          <a:off x="2758695" y="2052831"/>
          <a:ext cx="2866205" cy="16147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1" kern="1200" dirty="0">
            <a:solidFill>
              <a:srgbClr val="800000"/>
            </a:solidFill>
          </a:endParaRPr>
        </a:p>
      </dsp:txBody>
      <dsp:txXfrm>
        <a:off x="2758695" y="2052831"/>
        <a:ext cx="2866205" cy="1614753"/>
      </dsp:txXfrm>
    </dsp:sp>
    <dsp:sp modelId="{6D3DA7E0-A154-4850-B767-A3C226405DF6}">
      <dsp:nvSpPr>
        <dsp:cNvPr id="0" name=""/>
        <dsp:cNvSpPr/>
      </dsp:nvSpPr>
      <dsp:spPr>
        <a:xfrm>
          <a:off x="6100831" y="2065079"/>
          <a:ext cx="2255548" cy="154176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1" kern="1200" dirty="0">
            <a:solidFill>
              <a:srgbClr val="800000"/>
            </a:solidFill>
          </a:endParaRPr>
        </a:p>
      </dsp:txBody>
      <dsp:txXfrm>
        <a:off x="6100831" y="2065079"/>
        <a:ext cx="2255548" cy="15417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67030-000C-421A-9C51-11554D480190}">
      <dsp:nvSpPr>
        <dsp:cNvPr id="0" name=""/>
        <dsp:cNvSpPr/>
      </dsp:nvSpPr>
      <dsp:spPr>
        <a:xfrm>
          <a:off x="2960877" y="2177330"/>
          <a:ext cx="2610111" cy="26101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500" kern="1200" dirty="0"/>
        </a:p>
      </dsp:txBody>
      <dsp:txXfrm>
        <a:off x="3343119" y="2559583"/>
        <a:ext cx="1845627" cy="1845682"/>
      </dsp:txXfrm>
    </dsp:sp>
    <dsp:sp modelId="{5AB9FE5A-6082-4922-954E-4A75D3064EC1}">
      <dsp:nvSpPr>
        <dsp:cNvPr id="0" name=""/>
        <dsp:cNvSpPr/>
      </dsp:nvSpPr>
      <dsp:spPr>
        <a:xfrm rot="16172322">
          <a:off x="4046348" y="1949565"/>
          <a:ext cx="414816" cy="40811"/>
        </a:xfrm>
        <a:custGeom>
          <a:avLst/>
          <a:gdLst/>
          <a:ahLst/>
          <a:cxnLst/>
          <a:rect l="0" t="0" r="0" b="0"/>
          <a:pathLst>
            <a:path>
              <a:moveTo>
                <a:pt x="0" y="20405"/>
              </a:moveTo>
              <a:lnTo>
                <a:pt x="414816" y="204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243385" y="1959600"/>
        <a:ext cx="20740" cy="20740"/>
      </dsp:txXfrm>
    </dsp:sp>
    <dsp:sp modelId="{0E30AE8C-B372-4461-A31E-8CAFB375DA95}">
      <dsp:nvSpPr>
        <dsp:cNvPr id="0" name=""/>
        <dsp:cNvSpPr/>
      </dsp:nvSpPr>
      <dsp:spPr>
        <a:xfrm>
          <a:off x="2876902" y="0"/>
          <a:ext cx="2736176" cy="17625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способность структурировать данные (ситуацию)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3277606" y="258124"/>
        <a:ext cx="1934768" cy="1246333"/>
      </dsp:txXfrm>
    </dsp:sp>
    <dsp:sp modelId="{FE8C9960-84AF-4449-A894-9D322F198EE7}">
      <dsp:nvSpPr>
        <dsp:cNvPr id="0" name=""/>
        <dsp:cNvSpPr/>
      </dsp:nvSpPr>
      <dsp:spPr>
        <a:xfrm rot="2463674">
          <a:off x="5196533" y="4461962"/>
          <a:ext cx="434447" cy="40811"/>
        </a:xfrm>
        <a:custGeom>
          <a:avLst/>
          <a:gdLst/>
          <a:ahLst/>
          <a:cxnLst/>
          <a:rect l="0" t="0" r="0" b="0"/>
          <a:pathLst>
            <a:path>
              <a:moveTo>
                <a:pt x="0" y="20405"/>
              </a:moveTo>
              <a:lnTo>
                <a:pt x="434447" y="204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402895" y="4471506"/>
        <a:ext cx="21722" cy="21722"/>
      </dsp:txXfrm>
    </dsp:sp>
    <dsp:sp modelId="{FAF3D307-0F23-4F8A-8234-24253AF80E53}">
      <dsp:nvSpPr>
        <dsp:cNvPr id="0" name=""/>
        <dsp:cNvSpPr/>
      </dsp:nvSpPr>
      <dsp:spPr>
        <a:xfrm>
          <a:off x="5087652" y="4429154"/>
          <a:ext cx="2597127" cy="18007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solidFill>
                <a:srgbClr val="002060"/>
              </a:solidFill>
            </a:rPr>
            <a:t>создавать математическую модель ситуации</a:t>
          </a:r>
        </a:p>
        <a:p>
          <a:pPr lvl="0" algn="ctr">
            <a:spcBef>
              <a:spcPct val="0"/>
            </a:spcBef>
          </a:pPr>
          <a:endParaRPr lang="ru-RU" sz="1600" b="1" kern="1200" dirty="0">
            <a:solidFill>
              <a:srgbClr val="002060"/>
            </a:solidFill>
          </a:endParaRPr>
        </a:p>
      </dsp:txBody>
      <dsp:txXfrm>
        <a:off x="5467992" y="4692871"/>
        <a:ext cx="1836447" cy="1273340"/>
      </dsp:txXfrm>
    </dsp:sp>
    <dsp:sp modelId="{0A3A0795-9B8F-4DA9-985A-A600C316B849}">
      <dsp:nvSpPr>
        <dsp:cNvPr id="0" name=""/>
        <dsp:cNvSpPr/>
      </dsp:nvSpPr>
      <dsp:spPr>
        <a:xfrm rot="20644222">
          <a:off x="5514478" y="3058107"/>
          <a:ext cx="333236" cy="40811"/>
        </a:xfrm>
        <a:custGeom>
          <a:avLst/>
          <a:gdLst/>
          <a:ahLst/>
          <a:cxnLst/>
          <a:rect l="0" t="0" r="0" b="0"/>
          <a:pathLst>
            <a:path>
              <a:moveTo>
                <a:pt x="0" y="20405"/>
              </a:moveTo>
              <a:lnTo>
                <a:pt x="333236" y="204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72766" y="3070182"/>
        <a:ext cx="16661" cy="16661"/>
      </dsp:txXfrm>
    </dsp:sp>
    <dsp:sp modelId="{E6CC4735-291F-43CA-9BAA-0A8A37076CA5}">
      <dsp:nvSpPr>
        <dsp:cNvPr id="0" name=""/>
        <dsp:cNvSpPr/>
      </dsp:nvSpPr>
      <dsp:spPr>
        <a:xfrm>
          <a:off x="5755957" y="1714508"/>
          <a:ext cx="2598390" cy="19436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вычленять математические отношения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6136482" y="1999149"/>
        <a:ext cx="1837340" cy="1374370"/>
      </dsp:txXfrm>
    </dsp:sp>
    <dsp:sp modelId="{6E9FDE87-712E-40FB-9269-8C55C052878F}">
      <dsp:nvSpPr>
        <dsp:cNvPr id="0" name=""/>
        <dsp:cNvSpPr/>
      </dsp:nvSpPr>
      <dsp:spPr>
        <a:xfrm rot="8064878">
          <a:off x="3074820" y="4510944"/>
          <a:ext cx="326807" cy="40811"/>
        </a:xfrm>
        <a:custGeom>
          <a:avLst/>
          <a:gdLst/>
          <a:ahLst/>
          <a:cxnLst/>
          <a:rect l="0" t="0" r="0" b="0"/>
          <a:pathLst>
            <a:path>
              <a:moveTo>
                <a:pt x="0" y="20405"/>
              </a:moveTo>
              <a:lnTo>
                <a:pt x="326807" y="204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230053" y="4523180"/>
        <a:ext cx="16340" cy="16340"/>
      </dsp:txXfrm>
    </dsp:sp>
    <dsp:sp modelId="{306B5830-03D1-4094-B8CA-5F376CC5F4D1}">
      <dsp:nvSpPr>
        <dsp:cNvPr id="0" name=""/>
        <dsp:cNvSpPr/>
      </dsp:nvSpPr>
      <dsp:spPr>
        <a:xfrm>
          <a:off x="1041054" y="4500598"/>
          <a:ext cx="2690267" cy="18007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анализировать и преобразовывать</a:t>
          </a:r>
          <a:endParaRPr lang="ru-RU" kern="1200" dirty="0"/>
        </a:p>
      </dsp:txBody>
      <dsp:txXfrm>
        <a:off x="1435034" y="4764312"/>
        <a:ext cx="1902307" cy="1273326"/>
      </dsp:txXfrm>
    </dsp:sp>
    <dsp:sp modelId="{0B405714-89A2-4CD7-AF89-9153F7F0932B}">
      <dsp:nvSpPr>
        <dsp:cNvPr id="0" name=""/>
        <dsp:cNvSpPr/>
      </dsp:nvSpPr>
      <dsp:spPr>
        <a:xfrm rot="11849501">
          <a:off x="2669538" y="3015658"/>
          <a:ext cx="360004" cy="40811"/>
        </a:xfrm>
        <a:custGeom>
          <a:avLst/>
          <a:gdLst/>
          <a:ahLst/>
          <a:cxnLst/>
          <a:rect l="0" t="0" r="0" b="0"/>
          <a:pathLst>
            <a:path>
              <a:moveTo>
                <a:pt x="0" y="20405"/>
              </a:moveTo>
              <a:lnTo>
                <a:pt x="360004" y="204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840540" y="3027063"/>
        <a:ext cx="18000" cy="18000"/>
      </dsp:txXfrm>
    </dsp:sp>
    <dsp:sp modelId="{983E57AB-593D-45B8-907C-45DCFBB5A7EA}">
      <dsp:nvSpPr>
        <dsp:cNvPr id="0" name=""/>
        <dsp:cNvSpPr/>
      </dsp:nvSpPr>
      <dsp:spPr>
        <a:xfrm>
          <a:off x="255228" y="1643082"/>
          <a:ext cx="2515805" cy="19436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интерпретировать полученные результаты 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623659" y="1927723"/>
        <a:ext cx="1778943" cy="1374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054FA77F-1EEF-47C1-AB85-2203CFCF813B}" type="datetimeFigureOut">
              <a:rPr lang="ru-RU"/>
              <a:pPr>
                <a:defRPr/>
              </a:pPr>
              <a:t>03.01.2023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E9E0640-D359-497F-93A8-C7241F6DA7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5459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9E0640-D359-497F-93A8-C7241F6DA77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48D3E-5091-4453-A1F8-31DE8CE674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390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75424-9E65-44E4-ABF3-843F06FACB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211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948D8-3834-46B8-BAD7-645C972DF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133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42CEB-037D-48F9-82A0-0DCEDEFB3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656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CD31F-08DE-4A38-9DEC-7FE526A32F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67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93F08-3124-41F4-B7BB-AFD67ABB49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12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3B1D8-7F1A-4496-8EB9-1ED1C0D04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96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939E5-CC21-430B-A807-BDCB36F5D2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878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BB2F9-F914-44CB-8272-1CF2770C4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79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ECA48-9AC0-4E2A-85CD-DA56E4FF3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599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4C790-772E-4C33-BBE0-7A39DFBEEE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152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5384954-C273-4734-A8F0-063798AEA6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282" y="357166"/>
            <a:ext cx="8352928" cy="1656184"/>
          </a:xfrm>
        </p:spPr>
        <p:txBody>
          <a:bodyPr/>
          <a:lstStyle/>
          <a:p>
            <a:pPr eaLnBrk="1" hangingPunct="1"/>
            <a:r>
              <a:rPr lang="ru-RU" sz="2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/>
            </a:r>
            <a:br>
              <a:rPr lang="ru-RU" sz="2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</a:br>
            <a:endParaRPr lang="ru-RU" sz="2000" dirty="0" smtClean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35375" y="2924175"/>
            <a:ext cx="4897438" cy="2797175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endParaRPr lang="ru-RU" sz="2800" b="1" i="1" smtClean="0">
              <a:solidFill>
                <a:srgbClr val="B00000"/>
              </a:solidFill>
            </a:endParaRPr>
          </a:p>
          <a:p>
            <a:pPr algn="l" eaLnBrk="1" hangingPunct="1">
              <a:lnSpc>
                <a:spcPct val="80000"/>
              </a:lnSpc>
            </a:pPr>
            <a:endParaRPr lang="ru-RU" sz="2800" b="1" i="1" smtClean="0">
              <a:solidFill>
                <a:srgbClr val="B0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14282" y="714356"/>
            <a:ext cx="9144064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l" eaLnBrk="1" hangingPunct="1">
              <a:lnSpc>
                <a:spcPct val="80000"/>
              </a:lnSpc>
              <a:defRPr/>
            </a:pPr>
            <a:endParaRPr lang="ru-RU" b="1" i="1" dirty="0" smtClean="0">
              <a:solidFill>
                <a:srgbClr val="B00000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b="1" dirty="0" smtClean="0">
                <a:solidFill>
                  <a:srgbClr val="B00000"/>
                </a:solidFill>
                <a:latin typeface="+mj-lt"/>
              </a:rPr>
              <a:t> </a:t>
            </a:r>
            <a:r>
              <a:rPr lang="ru-RU" sz="5400" b="1" dirty="0" smtClean="0">
                <a:solidFill>
                  <a:srgbClr val="B00000"/>
                </a:solidFill>
                <a:latin typeface="+mj-lt"/>
              </a:rPr>
              <a:t>Формирование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5400" b="1" smtClean="0">
                <a:solidFill>
                  <a:srgbClr val="B00000"/>
                </a:solidFill>
                <a:latin typeface="+mj-lt"/>
              </a:rPr>
              <a:t>метапредметных</a:t>
            </a:r>
            <a:r>
              <a:rPr lang="ru-RU" sz="5400" b="1" dirty="0" smtClean="0">
                <a:solidFill>
                  <a:srgbClr val="B00000"/>
                </a:solidFill>
                <a:latin typeface="+mj-lt"/>
              </a:rPr>
              <a:t> компетенций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5400" b="1" dirty="0" smtClean="0">
                <a:solidFill>
                  <a:srgbClr val="B00000"/>
                </a:solidFill>
                <a:latin typeface="+mj-lt"/>
              </a:rPr>
              <a:t>на уроках математики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5400" b="1" dirty="0" smtClean="0">
                <a:solidFill>
                  <a:srgbClr val="B00000"/>
                </a:solidFill>
                <a:latin typeface="+mj-lt"/>
              </a:rPr>
              <a:t> в начальной школе</a:t>
            </a:r>
            <a:r>
              <a:rPr lang="ru-RU" sz="3600" b="1" dirty="0" smtClean="0">
                <a:solidFill>
                  <a:srgbClr val="B00000"/>
                </a:solidFill>
                <a:latin typeface="+mj-lt"/>
              </a:rPr>
              <a:t/>
            </a:r>
            <a:br>
              <a:rPr lang="ru-RU" sz="3600" b="1" dirty="0" smtClean="0">
                <a:solidFill>
                  <a:srgbClr val="B00000"/>
                </a:solidFill>
                <a:latin typeface="+mj-lt"/>
              </a:rPr>
            </a:br>
            <a:r>
              <a:rPr lang="ru-RU" sz="4400" b="1" dirty="0" smtClean="0">
                <a:solidFill>
                  <a:srgbClr val="B00000"/>
                </a:solidFill>
                <a:latin typeface="+mj-lt"/>
              </a:rPr>
              <a:t/>
            </a:r>
            <a:br>
              <a:rPr lang="ru-RU" sz="4400" b="1" dirty="0" smtClean="0">
                <a:solidFill>
                  <a:srgbClr val="B00000"/>
                </a:solidFill>
                <a:latin typeface="+mj-lt"/>
              </a:rPr>
            </a:br>
            <a:r>
              <a:rPr lang="ru-RU" sz="4400" b="1" i="1" dirty="0" smtClean="0">
                <a:solidFill>
                  <a:srgbClr val="B00000"/>
                </a:solidFill>
                <a:latin typeface="Century Gothic" panose="020B0502020202020204" pitchFamily="34" charset="0"/>
              </a:rPr>
              <a:t>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ru-RU" sz="2400" b="1" dirty="0">
                <a:latin typeface="Century Gothic" panose="020B0502020202020204" pitchFamily="34" charset="0"/>
              </a:rPr>
              <a:t> </a:t>
            </a:r>
            <a:r>
              <a:rPr lang="ru-RU" sz="2400" b="1" dirty="0" smtClean="0">
                <a:latin typeface="Century Gothic" panose="020B0502020202020204" pitchFamily="34" charset="0"/>
              </a:rPr>
              <a:t>      </a:t>
            </a:r>
            <a:endParaRPr lang="ru-RU" sz="4400" b="1" i="1" dirty="0" smtClean="0">
              <a:solidFill>
                <a:srgbClr val="B00000"/>
              </a:solidFill>
              <a:latin typeface="Century Gothic" panose="020B0502020202020204" pitchFamily="34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endParaRPr lang="en-US" sz="2800" b="1" i="1" dirty="0" smtClean="0">
              <a:solidFill>
                <a:srgbClr val="B0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285720" y="357166"/>
            <a:ext cx="885828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800000"/>
                </a:solidFill>
              </a:rPr>
              <a:t>Ф</a:t>
            </a:r>
            <a:r>
              <a:rPr lang="ru-RU" sz="2800" b="1" dirty="0" smtClean="0">
                <a:solidFill>
                  <a:srgbClr val="800000"/>
                </a:solidFill>
              </a:rPr>
              <a:t>ормирование </a:t>
            </a:r>
            <a:r>
              <a:rPr lang="ru-RU" sz="2800" b="1" dirty="0">
                <a:solidFill>
                  <a:srgbClr val="800000"/>
                </a:solidFill>
              </a:rPr>
              <a:t>ценностно-смысловой </a:t>
            </a:r>
            <a:r>
              <a:rPr lang="ru-RU" sz="2800" b="1" dirty="0" smtClean="0">
                <a:solidFill>
                  <a:srgbClr val="800000"/>
                </a:solidFill>
              </a:rPr>
              <a:t>компетенции:</a:t>
            </a:r>
            <a:r>
              <a:rPr lang="ru-RU" sz="2800" dirty="0" smtClean="0">
                <a:solidFill>
                  <a:srgbClr val="800000"/>
                </a:solidFill>
              </a:rPr>
              <a:t> </a:t>
            </a:r>
          </a:p>
          <a:p>
            <a:endParaRPr lang="ru-RU" sz="2800" dirty="0" smtClean="0">
              <a:solidFill>
                <a:srgbClr val="8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во </a:t>
            </a:r>
            <a:r>
              <a:rPr lang="ru-RU" b="1" dirty="0"/>
              <a:t>время проведения урока учитель стремится к тому, чтобы ученик четко для себя представлял, что и как он изучает сегодня, на следующем занятии и каким образом он сможет использовать полученные знания в последующей </a:t>
            </a:r>
            <a:r>
              <a:rPr lang="ru-RU" b="1" dirty="0" smtClean="0"/>
              <a:t>жизни;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вопросы </a:t>
            </a:r>
            <a:r>
              <a:rPr lang="ru-RU" b="1" dirty="0"/>
              <a:t>«зачем», «почему», «как», «чем», «о </a:t>
            </a:r>
            <a:r>
              <a:rPr lang="ru-RU" b="1" dirty="0" smtClean="0"/>
              <a:t>чём».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самостоятельно </a:t>
            </a:r>
            <a:r>
              <a:rPr lang="ru-RU" b="1" dirty="0"/>
              <a:t>изучить новую тему , определить </a:t>
            </a:r>
            <a:r>
              <a:rPr lang="ru-RU" b="1" dirty="0" smtClean="0"/>
              <a:t>главное;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 </a:t>
            </a:r>
            <a:r>
              <a:rPr lang="ru-RU" b="1" dirty="0"/>
              <a:t>задачи с пропущенными единицами измерения величин, </a:t>
            </a:r>
            <a:r>
              <a:rPr lang="ru-RU" b="1" dirty="0" smtClean="0"/>
              <a:t>с </a:t>
            </a:r>
            <a:r>
              <a:rPr lang="ru-RU" b="1" dirty="0"/>
              <a:t>лишними </a:t>
            </a:r>
            <a:r>
              <a:rPr lang="ru-RU" b="1" dirty="0" smtClean="0"/>
              <a:t>данными;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предметные олимпиады;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задачи</a:t>
            </a:r>
            <a:r>
              <a:rPr lang="ru-RU" b="1" dirty="0"/>
              <a:t>, встречающиеся в определенной профессиональной </a:t>
            </a:r>
            <a:r>
              <a:rPr lang="ru-RU" b="1" dirty="0" smtClean="0"/>
              <a:t>среде (некоторые </a:t>
            </a:r>
            <a:r>
              <a:rPr lang="ru-RU" b="1" dirty="0"/>
              <a:t>из задач </a:t>
            </a:r>
            <a:r>
              <a:rPr lang="ru-RU" b="1" dirty="0" smtClean="0"/>
              <a:t> требуют </a:t>
            </a:r>
            <a:r>
              <a:rPr lang="ru-RU" b="1" dirty="0"/>
              <a:t>не только знания математики и арифметики, но и практической смекалки, умения ориентироваться в конкретной обстановке.</a:t>
            </a:r>
            <a:endParaRPr lang="ru-RU" b="1" dirty="0" smtClean="0"/>
          </a:p>
          <a:p>
            <a:endParaRPr lang="ru-RU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571736" y="4643446"/>
            <a:ext cx="6117260" cy="123110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63500" cap="sq" cmpd="thickThin">
            <a:solidFill>
              <a:srgbClr val="00C409"/>
            </a:solidFill>
            <a:prstDash val="solid"/>
            <a:round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95723"/>
                </a:solidFill>
              </a:rPr>
              <a:t>Задание на проверку </a:t>
            </a:r>
            <a:r>
              <a:rPr lang="ru-RU" sz="2000" b="1" dirty="0">
                <a:solidFill>
                  <a:srgbClr val="095723"/>
                </a:solidFill>
              </a:rPr>
              <a:t>математической логики</a:t>
            </a:r>
            <a:r>
              <a:rPr lang="ru-RU" sz="2000" b="1" dirty="0" smtClean="0">
                <a:solidFill>
                  <a:srgbClr val="095723"/>
                </a:solidFill>
              </a:rPr>
              <a:t>: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Борис </a:t>
            </a:r>
            <a:r>
              <a:rPr lang="ru-RU" b="1" dirty="0">
                <a:solidFill>
                  <a:srgbClr val="002060"/>
                </a:solidFill>
              </a:rPr>
              <a:t>учится в 11 классе, а </a:t>
            </a:r>
            <a:r>
              <a:rPr lang="ru-RU" b="1" dirty="0" smtClean="0">
                <a:solidFill>
                  <a:srgbClr val="002060"/>
                </a:solidFill>
              </a:rPr>
              <a:t>Николай </a:t>
            </a:r>
            <a:r>
              <a:rPr lang="ru-RU" b="1" dirty="0">
                <a:solidFill>
                  <a:srgbClr val="002060"/>
                </a:solidFill>
              </a:rPr>
              <a:t>— в 7 классе. В каком классе учился </a:t>
            </a:r>
            <a:r>
              <a:rPr lang="ru-RU" b="1" dirty="0" smtClean="0">
                <a:solidFill>
                  <a:srgbClr val="002060"/>
                </a:solidFill>
              </a:rPr>
              <a:t>Николай, </a:t>
            </a:r>
            <a:r>
              <a:rPr lang="ru-RU" b="1" dirty="0">
                <a:solidFill>
                  <a:srgbClr val="002060"/>
                </a:solidFill>
              </a:rPr>
              <a:t>когда </a:t>
            </a:r>
            <a:r>
              <a:rPr lang="ru-RU" b="1" dirty="0" smtClean="0">
                <a:solidFill>
                  <a:srgbClr val="002060"/>
                </a:solidFill>
              </a:rPr>
              <a:t>Борис </a:t>
            </a:r>
            <a:r>
              <a:rPr lang="ru-RU" b="1" dirty="0">
                <a:solidFill>
                  <a:srgbClr val="002060"/>
                </a:solidFill>
              </a:rPr>
              <a:t>был в 6 классе?» </a:t>
            </a:r>
          </a:p>
        </p:txBody>
      </p:sp>
    </p:spTree>
    <p:extLst>
      <p:ext uri="{BB962C8B-B14F-4D97-AF65-F5344CB8AC3E}">
        <p14:creationId xmlns:p14="http://schemas.microsoft.com/office/powerpoint/2010/main" val="88392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285728"/>
            <a:ext cx="8568952" cy="4680942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/>
              <a:t>    </a:t>
            </a:r>
            <a:r>
              <a:rPr lang="ru-RU" sz="2800" b="1" dirty="0" smtClean="0">
                <a:solidFill>
                  <a:srgbClr val="800000"/>
                </a:solidFill>
              </a:rPr>
              <a:t>Формирование </a:t>
            </a:r>
            <a:r>
              <a:rPr lang="ru-RU" sz="2800" b="1" dirty="0">
                <a:solidFill>
                  <a:srgbClr val="800000"/>
                </a:solidFill>
              </a:rPr>
              <a:t>коммуникативной компетенции</a:t>
            </a:r>
            <a:r>
              <a:rPr lang="ru-RU" sz="2800" dirty="0">
                <a:solidFill>
                  <a:srgbClr val="800000"/>
                </a:solidFill>
              </a:rPr>
              <a:t>: </a:t>
            </a:r>
            <a:endParaRPr lang="ru-RU" sz="2800" dirty="0" smtClean="0">
              <a:solidFill>
                <a:srgbClr val="800000"/>
              </a:solidFill>
            </a:endParaRPr>
          </a:p>
          <a:p>
            <a:pPr marL="0" indent="0">
              <a:buFont typeface="Wingdings" pitchFamily="2" charset="2"/>
              <a:buChar char="v"/>
            </a:pPr>
            <a:r>
              <a:rPr lang="ru-RU" sz="2200" b="1" dirty="0" smtClean="0"/>
              <a:t>решение </a:t>
            </a:r>
            <a:r>
              <a:rPr lang="ru-RU" sz="2200" b="1" dirty="0"/>
              <a:t>задач, примеров с комментированием, устное решение заданий, с подробным </a:t>
            </a:r>
            <a:r>
              <a:rPr lang="ru-RU" sz="2200" b="1" dirty="0" smtClean="0"/>
              <a:t>объяснением; </a:t>
            </a:r>
          </a:p>
          <a:p>
            <a:pPr marL="0" indent="0">
              <a:buFont typeface="Wingdings" pitchFamily="2" charset="2"/>
              <a:buChar char="v"/>
            </a:pPr>
            <a:r>
              <a:rPr lang="ru-RU" sz="2200" b="1" dirty="0" smtClean="0"/>
              <a:t>устное </a:t>
            </a:r>
            <a:r>
              <a:rPr lang="ru-RU" sz="2200" b="1" dirty="0"/>
              <a:t>рецензирование ответов домашнего задания </a:t>
            </a:r>
            <a:r>
              <a:rPr lang="ru-RU" sz="2200" b="1" dirty="0" smtClean="0"/>
              <a:t>учениками; </a:t>
            </a:r>
          </a:p>
          <a:p>
            <a:pPr marL="0" indent="0">
              <a:buFont typeface="Wingdings" pitchFamily="2" charset="2"/>
              <a:buChar char="v"/>
            </a:pPr>
            <a:r>
              <a:rPr lang="ru-RU" sz="2200" b="1" dirty="0" smtClean="0"/>
              <a:t>использование </a:t>
            </a:r>
            <a:r>
              <a:rPr lang="ru-RU" sz="2200" b="1" dirty="0"/>
              <a:t>на уроках математических софизмов;</a:t>
            </a:r>
          </a:p>
          <a:p>
            <a:pPr marL="0" indent="0">
              <a:buFont typeface="Wingdings" pitchFamily="2" charset="2"/>
              <a:buChar char="v"/>
            </a:pPr>
            <a:r>
              <a:rPr lang="ru-RU" sz="2200" b="1" dirty="0" smtClean="0"/>
              <a:t>использование </a:t>
            </a:r>
            <a:r>
              <a:rPr lang="ru-RU" sz="2200" b="1" dirty="0"/>
              <a:t>тестовых конструкций свободного изложения ответа и устных тестовых </a:t>
            </a:r>
            <a:r>
              <a:rPr lang="ru-RU" sz="2200" b="1" dirty="0" smtClean="0"/>
              <a:t>конструкций; </a:t>
            </a:r>
          </a:p>
          <a:p>
            <a:pPr marL="0" indent="0">
              <a:buFont typeface="Wingdings" pitchFamily="2" charset="2"/>
              <a:buChar char="v"/>
            </a:pPr>
            <a:r>
              <a:rPr lang="ru-RU" sz="2200" b="1" dirty="0" smtClean="0"/>
              <a:t>использование </a:t>
            </a:r>
            <a:r>
              <a:rPr lang="ru-RU" sz="2200" b="1" dirty="0"/>
              <a:t>работы в группах, </a:t>
            </a:r>
            <a:r>
              <a:rPr lang="ru-RU" sz="2200" b="1" dirty="0" smtClean="0"/>
              <a:t>выслушать </a:t>
            </a:r>
            <a:r>
              <a:rPr lang="ru-RU" sz="2200" b="1" dirty="0"/>
              <a:t>ответ, правильное определение обсудить в </a:t>
            </a:r>
            <a:r>
              <a:rPr lang="ru-RU" sz="2200" b="1" dirty="0" smtClean="0"/>
              <a:t>группе.</a:t>
            </a:r>
          </a:p>
          <a:p>
            <a:pPr marL="0" indent="0">
              <a:buNone/>
            </a:pPr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pPr algn="just">
              <a:lnSpc>
                <a:spcPct val="90000"/>
              </a:lnSpc>
              <a:buFontTx/>
              <a:buNone/>
            </a:pPr>
            <a:endParaRPr lang="ru-RU" sz="2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643042" y="4643446"/>
            <a:ext cx="7143800" cy="76944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50800" cmpd="thickThin">
            <a:solidFill>
              <a:srgbClr val="00B05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Рассказать </a:t>
            </a:r>
            <a:r>
              <a:rPr lang="ru-RU" sz="2400" b="1" dirty="0">
                <a:solidFill>
                  <a:srgbClr val="002060"/>
                </a:solidFill>
              </a:rPr>
              <a:t>соседу по парте правило, </a:t>
            </a:r>
            <a:r>
              <a:rPr lang="ru-RU" sz="2400" b="1" dirty="0" smtClean="0">
                <a:solidFill>
                  <a:srgbClr val="002060"/>
                </a:solidFill>
              </a:rPr>
              <a:t>определение.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91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476250"/>
            <a:ext cx="8568952" cy="2160662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800000"/>
                </a:solidFill>
              </a:rPr>
              <a:t>Формирование </a:t>
            </a:r>
            <a:r>
              <a:rPr lang="ru-RU" sz="2800" b="1" dirty="0">
                <a:solidFill>
                  <a:srgbClr val="800000"/>
                </a:solidFill>
              </a:rPr>
              <a:t>социально-трудовой компетенции</a:t>
            </a:r>
            <a:r>
              <a:rPr lang="ru-RU" sz="2800" b="1" dirty="0" smtClean="0">
                <a:solidFill>
                  <a:srgbClr val="800000"/>
                </a:solidFill>
              </a:rPr>
              <a:t>:  </a:t>
            </a:r>
          </a:p>
          <a:p>
            <a:pPr marL="0" indent="0">
              <a:buFont typeface="Wingdings" pitchFamily="2" charset="2"/>
              <a:buChar char="v"/>
            </a:pPr>
            <a:r>
              <a:rPr lang="ru-RU" sz="2000" b="1" dirty="0" smtClean="0"/>
              <a:t>контрольные </a:t>
            </a:r>
            <a:r>
              <a:rPr lang="ru-RU" sz="2000" b="1" dirty="0"/>
              <a:t>работы различного </a:t>
            </a:r>
            <a:r>
              <a:rPr lang="ru-RU" sz="2000" b="1" dirty="0" smtClean="0"/>
              <a:t>рода (например, </a:t>
            </a:r>
            <a:r>
              <a:rPr lang="ru-RU" sz="2000" b="1" dirty="0"/>
              <a:t>с использованием электронных тестовых </a:t>
            </a:r>
            <a:r>
              <a:rPr lang="ru-RU" sz="2000" b="1" dirty="0" smtClean="0"/>
              <a:t>конструкций; </a:t>
            </a:r>
          </a:p>
          <a:p>
            <a:pPr marL="0" indent="0">
              <a:buFont typeface="Wingdings" pitchFamily="2" charset="2"/>
              <a:buChar char="v"/>
            </a:pPr>
            <a:r>
              <a:rPr lang="ru-RU" sz="2000" b="1" dirty="0" smtClean="0"/>
              <a:t>тесты </a:t>
            </a:r>
            <a:r>
              <a:rPr lang="ru-RU" sz="2000" b="1" dirty="0"/>
              <a:t>по усовершенствованию устного счета (устные тестовые конструкции</a:t>
            </a:r>
            <a:r>
              <a:rPr lang="ru-RU" sz="2000" b="1" dirty="0" smtClean="0"/>
              <a:t>); </a:t>
            </a:r>
          </a:p>
          <a:p>
            <a:pPr marL="0" indent="0">
              <a:buFont typeface="Wingdings" pitchFamily="2" charset="2"/>
              <a:buChar char="v"/>
            </a:pPr>
            <a:r>
              <a:rPr lang="ru-RU" sz="2000" b="1" dirty="0" smtClean="0"/>
              <a:t>задания </a:t>
            </a:r>
            <a:r>
              <a:rPr lang="ru-RU" sz="2000" b="1" dirty="0"/>
              <a:t>социально-трудового </a:t>
            </a:r>
            <a:r>
              <a:rPr lang="ru-RU" sz="2000" b="1" dirty="0" smtClean="0"/>
              <a:t>характера; </a:t>
            </a:r>
          </a:p>
          <a:p>
            <a:pPr marL="0" indent="0">
              <a:buFont typeface="Wingdings" pitchFamily="2" charset="2"/>
              <a:buChar char="v"/>
            </a:pPr>
            <a:r>
              <a:rPr lang="ru-RU" sz="2000" b="1" dirty="0" smtClean="0"/>
              <a:t>проведение </a:t>
            </a:r>
            <a:r>
              <a:rPr lang="ru-RU" sz="2000" b="1" dirty="0"/>
              <a:t>различных </a:t>
            </a:r>
            <a:r>
              <a:rPr lang="ru-RU" sz="2000" b="1" dirty="0" smtClean="0"/>
              <a:t>исследований; </a:t>
            </a:r>
          </a:p>
          <a:p>
            <a:pPr marL="0" indent="0">
              <a:buFont typeface="Wingdings" pitchFamily="2" charset="2"/>
              <a:buChar char="v"/>
            </a:pPr>
            <a:r>
              <a:rPr lang="ru-RU" sz="2000" b="1" dirty="0" smtClean="0"/>
              <a:t>составление </a:t>
            </a:r>
            <a:r>
              <a:rPr lang="ru-RU" sz="2000" b="1" dirty="0"/>
              <a:t>тестов самими </a:t>
            </a:r>
            <a:r>
              <a:rPr lang="ru-RU" sz="2000" b="1" dirty="0" smtClean="0"/>
              <a:t>учащимися.</a:t>
            </a:r>
            <a:endParaRPr lang="ru-RU" sz="2000" b="1" dirty="0"/>
          </a:p>
          <a:p>
            <a:pPr marL="0" indent="0">
              <a:buNone/>
            </a:pPr>
            <a:endParaRPr lang="ru-RU" sz="2000" b="1" dirty="0"/>
          </a:p>
          <a:p>
            <a:endParaRPr lang="ru-RU" sz="2000" dirty="0"/>
          </a:p>
          <a:p>
            <a:pPr algn="just">
              <a:lnSpc>
                <a:spcPct val="90000"/>
              </a:lnSpc>
              <a:buFontTx/>
              <a:buNone/>
            </a:pPr>
            <a:endParaRPr lang="ru-RU" sz="2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827584" y="2636912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85918" y="3857628"/>
            <a:ext cx="6854178" cy="1631216"/>
          </a:xfrm>
          <a:prstGeom prst="rect">
            <a:avLst/>
          </a:prstGeom>
          <a:pattFill prst="pct5">
            <a:fgClr>
              <a:srgbClr val="FFFF00"/>
            </a:fgClr>
            <a:bgClr>
              <a:schemeClr val="bg1"/>
            </a:bgClr>
          </a:pattFill>
          <a:ln w="53975" cmpd="thickThin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0066"/>
                </a:solidFill>
              </a:rPr>
              <a:t>     </a:t>
            </a:r>
            <a:r>
              <a:rPr lang="ru-RU" sz="2000" b="1" dirty="0" smtClean="0">
                <a:solidFill>
                  <a:srgbClr val="000066"/>
                </a:solidFill>
              </a:rPr>
              <a:t>Если </a:t>
            </a:r>
            <a:r>
              <a:rPr lang="ru-RU" sz="2000" b="1" dirty="0">
                <a:solidFill>
                  <a:srgbClr val="000066"/>
                </a:solidFill>
              </a:rPr>
              <a:t>постоянно проводить работу по усовершенствованию устного счета у детей, то у них не возникнут проблемы такого плана, как вычислить сумму покупок в магазине до того </a:t>
            </a:r>
            <a:r>
              <a:rPr lang="ru-RU" sz="2000" b="1" dirty="0" smtClean="0">
                <a:solidFill>
                  <a:srgbClr val="000066"/>
                </a:solidFill>
              </a:rPr>
              <a:t>момента, как </a:t>
            </a:r>
            <a:r>
              <a:rPr lang="ru-RU" sz="2000" b="1" dirty="0">
                <a:solidFill>
                  <a:srgbClr val="000066"/>
                </a:solidFill>
              </a:rPr>
              <a:t>подойти к кассе, что относится к социально-трудовой сфере.</a:t>
            </a:r>
          </a:p>
        </p:txBody>
      </p:sp>
    </p:spTree>
    <p:extLst>
      <p:ext uri="{BB962C8B-B14F-4D97-AF65-F5344CB8AC3E}">
        <p14:creationId xmlns:p14="http://schemas.microsoft.com/office/powerpoint/2010/main" val="7853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76250"/>
            <a:ext cx="8820472" cy="2160662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endParaRPr lang="ru-RU" sz="2000" dirty="0"/>
          </a:p>
          <a:p>
            <a:pPr algn="just">
              <a:lnSpc>
                <a:spcPct val="90000"/>
              </a:lnSpc>
              <a:buFontTx/>
              <a:buNone/>
            </a:pPr>
            <a:endParaRPr lang="ru-RU" sz="2000" dirty="0" smtClean="0"/>
          </a:p>
          <a:p>
            <a:pPr algn="just">
              <a:lnSpc>
                <a:spcPct val="90000"/>
              </a:lnSpc>
              <a:buFontTx/>
              <a:buNone/>
            </a:pPr>
            <a:endParaRPr lang="ru-RU" sz="2000" dirty="0" smtClean="0"/>
          </a:p>
          <a:p>
            <a:pPr algn="just">
              <a:lnSpc>
                <a:spcPct val="90000"/>
              </a:lnSpc>
              <a:buFontTx/>
              <a:buNone/>
            </a:pPr>
            <a:endParaRPr lang="ru-RU" sz="2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92336" y="332656"/>
            <a:ext cx="864096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800000"/>
                </a:solidFill>
              </a:rPr>
              <a:t>Формирование общекультурной компетенции: </a:t>
            </a:r>
            <a:endParaRPr lang="ru-RU" sz="2800" b="1" dirty="0" smtClean="0">
              <a:solidFill>
                <a:srgbClr val="8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устные </a:t>
            </a:r>
            <a:r>
              <a:rPr lang="ru-RU" dirty="0"/>
              <a:t>математические диктанты, включающие задания на грамотное произношение и употребление имен числительных, математических терминов; 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задачи</a:t>
            </a:r>
            <a:r>
              <a:rPr lang="ru-RU" dirty="0"/>
              <a:t>, в условии которых могут быть умышленно пропущены единицы </a:t>
            </a:r>
            <a:r>
              <a:rPr lang="ru-RU" dirty="0" smtClean="0"/>
              <a:t>измерения;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задачи </a:t>
            </a:r>
            <a:r>
              <a:rPr lang="ru-RU" dirty="0"/>
              <a:t>со скрытой информативной частью, </a:t>
            </a:r>
            <a:r>
              <a:rPr lang="ru-RU" dirty="0" smtClean="0"/>
              <a:t>с </a:t>
            </a:r>
            <a:r>
              <a:rPr lang="ru-RU" dirty="0"/>
              <a:t>информационно – познавательной </a:t>
            </a:r>
            <a:r>
              <a:rPr lang="ru-RU" dirty="0" smtClean="0"/>
              <a:t>направленностью;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задачи, встречающиеся в определенной профессиональной среде.</a:t>
            </a:r>
          </a:p>
          <a:p>
            <a:r>
              <a:rPr lang="ru-RU" dirty="0" smtClean="0"/>
              <a:t>Некоторые </a:t>
            </a:r>
            <a:r>
              <a:rPr lang="ru-RU" dirty="0"/>
              <a:t>из задач подобного рода требуют не только знания математики и арифметики, но и практической смекалки, умения ориентироваться в конкретной обстановке.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3688" y="4052119"/>
            <a:ext cx="6840760" cy="92333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50800" cap="sq" cmpd="thickThin">
            <a:solidFill>
              <a:srgbClr val="00B050"/>
            </a:solidFill>
            <a:prstDash val="solid"/>
            <a:miter lim="800000"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66"/>
                </a:solidFill>
              </a:rPr>
              <a:t>Известно</a:t>
            </a:r>
            <a:r>
              <a:rPr lang="ru-RU" b="1" dirty="0">
                <a:solidFill>
                  <a:srgbClr val="000066"/>
                </a:solidFill>
              </a:rPr>
              <a:t>, что ученик 2-го класса должен спать 10 часов в сутки. Сколько в этом случае часов он будет бодрствовать?». </a:t>
            </a:r>
            <a:endParaRPr lang="ru-RU" b="1" dirty="0" smtClean="0">
              <a:solidFill>
                <a:srgbClr val="000066"/>
              </a:solidFill>
            </a:endParaRPr>
          </a:p>
          <a:p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714480" y="5286388"/>
            <a:ext cx="7000924" cy="92333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50800" cap="sq" cmpd="thickThin">
            <a:solidFill>
              <a:srgbClr val="00B050"/>
            </a:solidFill>
            <a:prstDash val="solid"/>
            <a:miter lim="800000"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66"/>
                </a:solidFill>
              </a:rPr>
              <a:t>«Известно, что ученики 3-го класса должны учить уроки 120 минут, а Коля учит их 180 минут. Сколько в этом случае часов Коля теряет ? Выразить в часах.</a:t>
            </a:r>
          </a:p>
        </p:txBody>
      </p:sp>
    </p:spTree>
    <p:extLst>
      <p:ext uri="{BB962C8B-B14F-4D97-AF65-F5344CB8AC3E}">
        <p14:creationId xmlns:p14="http://schemas.microsoft.com/office/powerpoint/2010/main" val="201224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7643813" cy="944562"/>
          </a:xfrm>
        </p:spPr>
        <p:txBody>
          <a:bodyPr/>
          <a:lstStyle/>
          <a:p>
            <a:r>
              <a:rPr lang="ru-RU" sz="3200" b="1" dirty="0">
                <a:solidFill>
                  <a:srgbClr val="800000"/>
                </a:solidFill>
              </a:rPr>
              <a:t>Общекультурная компетенция</a:t>
            </a:r>
            <a:r>
              <a:rPr lang="ru-RU" b="1" dirty="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928670"/>
            <a:ext cx="8218488" cy="490855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600" b="1" dirty="0"/>
              <a:t>знакомство учащихся с особенностями национальной и общечеловеческой </a:t>
            </a:r>
            <a:r>
              <a:rPr lang="ru-RU" sz="2600" b="1" dirty="0" smtClean="0"/>
              <a:t>культуры;</a:t>
            </a:r>
            <a:endParaRPr lang="ru-RU" sz="2600" b="1" dirty="0"/>
          </a:p>
          <a:p>
            <a:pPr>
              <a:buFont typeface="Wingdings" pitchFamily="2" charset="2"/>
              <a:buChar char="v"/>
            </a:pPr>
            <a:r>
              <a:rPr lang="ru-RU" sz="2600" b="1" dirty="0"/>
              <a:t>применение исторического материала для определения важности математики в жизни человека и общества;</a:t>
            </a:r>
          </a:p>
          <a:p>
            <a:pPr>
              <a:buFont typeface="Wingdings" pitchFamily="2" charset="2"/>
              <a:buChar char="v"/>
            </a:pPr>
            <a:r>
              <a:rPr lang="ru-RU" sz="2600" b="1" dirty="0"/>
              <a:t>решение практических и исторических </a:t>
            </a:r>
            <a:r>
              <a:rPr lang="ru-RU" sz="2600" b="1" dirty="0" smtClean="0"/>
              <a:t>задач, задач, встречающихся в определенной   профессиональной среде.</a:t>
            </a:r>
          </a:p>
          <a:p>
            <a:endParaRPr lang="ru-RU" sz="2800" dirty="0"/>
          </a:p>
        </p:txBody>
      </p:sp>
      <p:pic>
        <p:nvPicPr>
          <p:cNvPr id="93189" name="Picture 5" descr="Картинка 164 из 741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4724400"/>
            <a:ext cx="2447925" cy="1893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3191" name="Picture 7" descr="Картинка 266 из 74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652963"/>
            <a:ext cx="1944688" cy="194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3192" name="Picture 8" descr="100_21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429132"/>
            <a:ext cx="1776412" cy="2208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428604"/>
            <a:ext cx="7775575" cy="576262"/>
          </a:xfrm>
        </p:spPr>
        <p:txBody>
          <a:bodyPr/>
          <a:lstStyle/>
          <a:p>
            <a:r>
              <a:rPr lang="ru-RU" sz="2800" b="1" dirty="0">
                <a:solidFill>
                  <a:srgbClr val="7030A0"/>
                </a:solidFill>
              </a:rPr>
              <a:t>Задачи производственного содержания:</a:t>
            </a:r>
          </a:p>
        </p:txBody>
      </p:sp>
      <p:pic>
        <p:nvPicPr>
          <p:cNvPr id="94212" name="Picture 4" descr="logos760жэжж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825" y="1700213"/>
            <a:ext cx="3400425" cy="1468437"/>
          </a:xfrm>
          <a:noFill/>
          <a:ln/>
        </p:spPr>
      </p:pic>
      <p:pic>
        <p:nvPicPr>
          <p:cNvPr id="94213" name="Picture 5" descr="logos7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716338"/>
            <a:ext cx="3203575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250825" y="2924175"/>
            <a:ext cx="338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800" b="1">
                <a:effectLst/>
              </a:rPr>
              <a:t>Хлеб всему голова!</a:t>
            </a:r>
            <a:r>
              <a:rPr lang="ru-RU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3743325" y="1105486"/>
            <a:ext cx="540067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400" b="1" dirty="0">
                <a:effectLst/>
              </a:rPr>
              <a:t>Задача 1 </a:t>
            </a:r>
          </a:p>
          <a:p>
            <a:r>
              <a:rPr lang="ru-RU" sz="1400" b="1" dirty="0">
                <a:effectLst/>
              </a:rPr>
              <a:t>   В день муковоз делает 3 рейса. Сколько рейсов он делает за 30 дней?</a:t>
            </a:r>
          </a:p>
          <a:p>
            <a:r>
              <a:rPr lang="ru-RU" sz="1400" b="1" dirty="0">
                <a:effectLst/>
              </a:rPr>
              <a:t>                                      Задача 2</a:t>
            </a:r>
          </a:p>
          <a:p>
            <a:r>
              <a:rPr lang="ru-RU" sz="1400" b="1" dirty="0">
                <a:effectLst/>
              </a:rPr>
              <a:t>  В 1927 году предприятие изготавливало изделия 2 видов,  а сейчас  в 25 раз больше. Каков ассортимент изделий сейчас?</a:t>
            </a:r>
          </a:p>
          <a:p>
            <a:r>
              <a:rPr lang="ru-RU" sz="1400" b="1" dirty="0">
                <a:effectLst/>
              </a:rPr>
              <a:t>                                       Задача 3</a:t>
            </a:r>
          </a:p>
          <a:p>
            <a:r>
              <a:rPr lang="ru-RU" sz="1400" b="1" dirty="0">
                <a:effectLst/>
              </a:rPr>
              <a:t>  Автопарк предприятия состоит из 7 муковозов грузоподъёмностью 10 тонн. Сколько тонн муки они привезут, если каждый сделает  по 15 рейсов?</a:t>
            </a:r>
          </a:p>
          <a:p>
            <a:r>
              <a:rPr lang="ru-RU" sz="1400" b="1" dirty="0">
                <a:effectLst/>
              </a:rPr>
              <a:t>                                       Задача 4</a:t>
            </a:r>
          </a:p>
          <a:p>
            <a:r>
              <a:rPr lang="ru-RU" sz="1400" b="1" dirty="0">
                <a:effectLst/>
              </a:rPr>
              <a:t>  Предприятие поставило в магазин следующую продукцию:</a:t>
            </a:r>
          </a:p>
          <a:p>
            <a:r>
              <a:rPr lang="ru-RU" sz="1400" b="1" dirty="0">
                <a:effectLst/>
              </a:rPr>
              <a:t>  1. Хлеб </a:t>
            </a:r>
            <a:r>
              <a:rPr lang="ru-RU" sz="1400" b="1" dirty="0" smtClean="0">
                <a:effectLst/>
              </a:rPr>
              <a:t>«Полевой» </a:t>
            </a:r>
            <a:r>
              <a:rPr lang="ru-RU" sz="1400" b="1" dirty="0">
                <a:effectLst/>
              </a:rPr>
              <a:t>по </a:t>
            </a:r>
            <a:r>
              <a:rPr lang="ru-RU" sz="1400" b="1" dirty="0" smtClean="0">
                <a:effectLst/>
              </a:rPr>
              <a:t>1 рублю 56 коп. 80 </a:t>
            </a:r>
            <a:r>
              <a:rPr lang="ru-RU" sz="1400" b="1" dirty="0">
                <a:effectLst/>
              </a:rPr>
              <a:t>штук.</a:t>
            </a:r>
          </a:p>
          <a:p>
            <a:r>
              <a:rPr lang="ru-RU" sz="1400" b="1" dirty="0">
                <a:effectLst/>
              </a:rPr>
              <a:t>  2. Батон </a:t>
            </a:r>
            <a:r>
              <a:rPr lang="ru-RU" sz="1400" b="1" dirty="0" smtClean="0">
                <a:effectLst/>
              </a:rPr>
              <a:t>«</a:t>
            </a:r>
            <a:r>
              <a:rPr lang="ru-RU" sz="1400" b="1" dirty="0" err="1" smtClean="0">
                <a:effectLst/>
              </a:rPr>
              <a:t>Ласунак</a:t>
            </a:r>
            <a:r>
              <a:rPr lang="ru-RU" sz="1400" b="1" dirty="0" smtClean="0">
                <a:effectLst/>
              </a:rPr>
              <a:t>» </a:t>
            </a:r>
            <a:r>
              <a:rPr lang="ru-RU" sz="1400" b="1" dirty="0">
                <a:effectLst/>
              </a:rPr>
              <a:t>по </a:t>
            </a:r>
            <a:r>
              <a:rPr lang="ru-RU" sz="1400" b="1" dirty="0" smtClean="0">
                <a:effectLst/>
              </a:rPr>
              <a:t>2 рубля  </a:t>
            </a:r>
            <a:r>
              <a:rPr lang="ru-RU" sz="1400" b="1" dirty="0">
                <a:effectLst/>
              </a:rPr>
              <a:t>50 штук.</a:t>
            </a:r>
          </a:p>
          <a:p>
            <a:r>
              <a:rPr lang="ru-RU" sz="1400" b="1" dirty="0">
                <a:effectLst/>
              </a:rPr>
              <a:t>  3. Булочное изделие </a:t>
            </a:r>
            <a:r>
              <a:rPr lang="ru-RU" sz="1400" b="1" dirty="0" smtClean="0">
                <a:effectLst/>
              </a:rPr>
              <a:t>«Сметанник» </a:t>
            </a:r>
            <a:r>
              <a:rPr lang="ru-RU" sz="1400" b="1" dirty="0">
                <a:effectLst/>
              </a:rPr>
              <a:t>по </a:t>
            </a:r>
            <a:r>
              <a:rPr lang="ru-RU" sz="1400" b="1" dirty="0" smtClean="0">
                <a:effectLst/>
              </a:rPr>
              <a:t>198 копеек 40 </a:t>
            </a:r>
            <a:r>
              <a:rPr lang="ru-RU" sz="1400" b="1" dirty="0">
                <a:effectLst/>
              </a:rPr>
              <a:t>штук.</a:t>
            </a:r>
          </a:p>
          <a:p>
            <a:r>
              <a:rPr lang="ru-RU" sz="1400" b="1" dirty="0">
                <a:effectLst/>
              </a:rPr>
              <a:t> Посчитайте, на какую сумму доставлено товаров?</a:t>
            </a:r>
          </a:p>
          <a:p>
            <a:r>
              <a:rPr lang="ru-RU" sz="1400" b="1" dirty="0">
                <a:effectLst/>
              </a:rPr>
              <a:t>                                      Задача 5</a:t>
            </a:r>
          </a:p>
          <a:p>
            <a:r>
              <a:rPr lang="ru-RU" sz="1400" b="1" dirty="0">
                <a:effectLst/>
              </a:rPr>
              <a:t>   Для закупки муки у предприятия есть три поставщика. Сколько рублей придётся заплатить за самую дешёвую покупку 50 тонн муки, если первый поставщик продаёт по 9000рублей за 1 тонну и ещё плюс 150000 рублей за доставку. Второй продаёт по 10000 рублей за 1тонну, плюс 100000 рублей за доставку. Третий поставщик продаёт муку за 11000рублей за тонну,  доставка бесплатная.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0"/>
            <a:ext cx="9072626" cy="4680942"/>
          </a:xfrm>
        </p:spPr>
        <p:txBody>
          <a:bodyPr/>
          <a:lstStyle/>
          <a:p>
            <a:pPr marL="0" indent="0">
              <a:buNone/>
            </a:pPr>
            <a:endParaRPr lang="ru-RU" sz="2000" b="1" dirty="0" smtClean="0"/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800000"/>
                </a:solidFill>
              </a:rPr>
              <a:t>Формирование компетенции личностного </a:t>
            </a:r>
            <a:r>
              <a:rPr lang="ru-RU" sz="2400" b="1" dirty="0">
                <a:solidFill>
                  <a:srgbClr val="800000"/>
                </a:solidFill>
              </a:rPr>
              <a:t>самосовершенствования: </a:t>
            </a:r>
            <a:endParaRPr lang="ru-RU" sz="2400" b="1" dirty="0" smtClean="0">
              <a:solidFill>
                <a:srgbClr val="800000"/>
              </a:solidFill>
            </a:endParaRPr>
          </a:p>
          <a:p>
            <a:pPr marL="0" indent="0">
              <a:buFont typeface="Wingdings" pitchFamily="2" charset="2"/>
              <a:buChar char="v"/>
            </a:pPr>
            <a:r>
              <a:rPr lang="ru-RU" sz="2400" b="1" dirty="0" smtClean="0"/>
              <a:t>решение </a:t>
            </a:r>
            <a:r>
              <a:rPr lang="ru-RU" sz="2400" b="1" dirty="0"/>
              <a:t>задач с «лишними </a:t>
            </a:r>
            <a:r>
              <a:rPr lang="ru-RU" sz="2400" b="1" dirty="0" smtClean="0"/>
              <a:t>данными»</a:t>
            </a:r>
          </a:p>
          <a:p>
            <a:pPr marL="0" indent="0">
              <a:buFont typeface="Wingdings" pitchFamily="2" charset="2"/>
              <a:buChar char="v"/>
            </a:pPr>
            <a:r>
              <a:rPr lang="ru-RU" sz="2400" b="1" dirty="0" smtClean="0"/>
              <a:t>задачи </a:t>
            </a:r>
            <a:r>
              <a:rPr lang="ru-RU" sz="2400" b="1" dirty="0"/>
              <a:t>на развитие навыков </a:t>
            </a:r>
            <a:r>
              <a:rPr lang="ru-RU" sz="2400" b="1" dirty="0" smtClean="0"/>
              <a:t>самоконтроля</a:t>
            </a:r>
          </a:p>
          <a:p>
            <a:pPr marL="0" indent="0">
              <a:buFont typeface="Wingdings" pitchFamily="2" charset="2"/>
              <a:buChar char="v"/>
            </a:pPr>
            <a:r>
              <a:rPr lang="ru-RU" sz="2400" b="1" dirty="0" smtClean="0"/>
              <a:t>проверка </a:t>
            </a:r>
            <a:r>
              <a:rPr lang="ru-RU" sz="2400" b="1" dirty="0"/>
              <a:t>решения математических </a:t>
            </a:r>
            <a:r>
              <a:rPr lang="ru-RU" sz="2400" b="1" dirty="0" smtClean="0"/>
              <a:t>упражнений</a:t>
            </a:r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endParaRPr lang="ru-RU" sz="2000" b="1" dirty="0"/>
          </a:p>
          <a:p>
            <a:endParaRPr lang="ru-RU" sz="2000" dirty="0"/>
          </a:p>
          <a:p>
            <a:pPr algn="just">
              <a:lnSpc>
                <a:spcPct val="90000"/>
              </a:lnSpc>
              <a:buFontTx/>
              <a:buNone/>
            </a:pPr>
            <a:endParaRPr lang="ru-RU" sz="2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214414" y="2643182"/>
            <a:ext cx="7247728" cy="1631216"/>
          </a:xfrm>
          <a:prstGeom prst="rect">
            <a:avLst/>
          </a:prstGeom>
          <a:pattFill prst="pct5">
            <a:fgClr>
              <a:srgbClr val="FFFF00"/>
            </a:fgClr>
            <a:bgClr>
              <a:schemeClr val="bg1"/>
            </a:bgClr>
          </a:pattFill>
          <a:ln w="50800" cmpd="thickThin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66"/>
                </a:solidFill>
              </a:rPr>
              <a:t>Известно, что зубы надо чистить два раза в день — утром и вечером, а в обед, после еды, надо полоскать рот. За неделю Вася забыл почистить зубы 3 раза утром и 4 раза вечером, также он забыл прополоскать рот после обеда 6 раз. Сколько всего раз за неделю Вася забыл про свои зубы?»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00298" y="4572008"/>
            <a:ext cx="6373942" cy="1938992"/>
          </a:xfrm>
          <a:prstGeom prst="rect">
            <a:avLst/>
          </a:prstGeom>
          <a:pattFill prst="pct5">
            <a:fgClr>
              <a:srgbClr val="FFFF00"/>
            </a:fgClr>
            <a:bgClr>
              <a:schemeClr val="bg1"/>
            </a:bgClr>
          </a:pattFill>
          <a:ln w="50800" cmpd="thickThin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66"/>
                </a:solidFill>
              </a:rPr>
              <a:t>Известно, что когда в помещении ощущаешь запах газа, ни в коем случае нельзя включать свет. Однако вчера в одном доме про это правило забыли жильцы 7 квартир. Это на 6 квартир меньше, чем сегодня про это же правило забыли жильцы другого дома. Сколько всего квартир забыло об этом ?»</a:t>
            </a:r>
          </a:p>
        </p:txBody>
      </p:sp>
    </p:spTree>
    <p:extLst>
      <p:ext uri="{BB962C8B-B14F-4D97-AF65-F5344CB8AC3E}">
        <p14:creationId xmlns:p14="http://schemas.microsoft.com/office/powerpoint/2010/main" val="313325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20" y="285728"/>
          <a:ext cx="8572528" cy="6572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86116" y="3429000"/>
            <a:ext cx="264320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Математическая </a:t>
            </a:r>
            <a:r>
              <a:rPr lang="ru-RU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метапредметная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компетенция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3174"/>
            <a:ext cx="9139767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352928" cy="3888431"/>
          </a:xfrm>
          <a:pattFill prst="pct5">
            <a:fgClr>
              <a:srgbClr val="FFFF00"/>
            </a:fgClr>
            <a:bgClr>
              <a:schemeClr val="bg1"/>
            </a:bgClr>
          </a:pattFill>
          <a:ln w="63500" cmpd="thickThin">
            <a:solidFill>
              <a:srgbClr val="00B050"/>
            </a:solidFill>
          </a:ln>
        </p:spPr>
        <p:txBody>
          <a:bodyPr/>
          <a:lstStyle/>
          <a:p>
            <a:pPr algn="l" eaLnBrk="1" hangingPunct="1"/>
            <a:r>
              <a:rPr lang="ru-RU" sz="2000" dirty="0" smtClean="0">
                <a:solidFill>
                  <a:schemeClr val="tx1"/>
                </a:solidFill>
                <a:latin typeface="+mn-lt"/>
              </a:rPr>
              <a:t>Современное  общество  претерпевает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множество изменений. Одним из таких изменений является требование к реализации </a:t>
            </a:r>
            <a:r>
              <a:rPr lang="ru-RU" sz="2000" dirty="0" err="1">
                <a:solidFill>
                  <a:schemeClr val="tx1"/>
                </a:solidFill>
                <a:latin typeface="+mn-lt"/>
              </a:rPr>
              <a:t>компетентностного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 подхода в процессе обучения- т.е. от педагогов требуется научить детей тем знаниям, обучить тем умениям и развить те навыки, которыми современный ученик сможет воспользоваться в своей дальнейшей жизни. </a:t>
            </a:r>
            <a:endParaRPr lang="ru-RU" sz="2000" dirty="0" smtClean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16071" y="753887"/>
            <a:ext cx="8700139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Универсальные учебные действия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B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 действия, обеспечивающие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B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овладение </a:t>
            </a:r>
            <a:r>
              <a:rPr lang="ru-RU" sz="3200" b="1" dirty="0" err="1" smtClean="0">
                <a:solidFill>
                  <a:srgbClr val="B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метапредметными</a:t>
            </a:r>
            <a:endParaRPr lang="ru-RU" sz="3200" b="1" dirty="0" smtClean="0">
              <a:solidFill>
                <a:srgbClr val="B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B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компетенциями,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B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составляющими основу умения учиться.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B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3786190"/>
            <a:ext cx="624522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6021" name="AutoShape 5"/>
          <p:cNvSpPr>
            <a:spLocks noChangeArrowheads="1"/>
          </p:cNvSpPr>
          <p:nvPr/>
        </p:nvSpPr>
        <p:spPr bwMode="auto">
          <a:xfrm>
            <a:off x="642910" y="714356"/>
            <a:ext cx="7993062" cy="307183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lvl="1" algn="ctr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ru-RU" sz="4000" b="1" dirty="0">
                <a:solidFill>
                  <a:srgbClr val="800000"/>
                </a:solidFill>
                <a:effectLst/>
              </a:rPr>
              <a:t>Компетенция</a:t>
            </a:r>
            <a:r>
              <a:rPr lang="ru-RU" sz="2400" b="1" dirty="0">
                <a:effectLst/>
              </a:rPr>
              <a:t> </a:t>
            </a:r>
            <a:r>
              <a:rPr lang="ru-RU" sz="2400" dirty="0">
                <a:effectLst/>
              </a:rPr>
              <a:t>– </a:t>
            </a:r>
            <a:endParaRPr lang="ru-RU" sz="2400" dirty="0" smtClean="0">
              <a:effectLst/>
            </a:endParaRPr>
          </a:p>
          <a:p>
            <a:pPr lvl="1" algn="ctr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ru-RU" sz="2400" b="1" dirty="0" smtClean="0">
                <a:effectLst/>
              </a:rPr>
              <a:t>общая </a:t>
            </a:r>
            <a:r>
              <a:rPr lang="ru-RU" sz="2400" b="1" dirty="0">
                <a:effectLst/>
              </a:rPr>
              <a:t>способность и готовность личности к деятельности, основанной на знаниях и опыте, которые приобретены в процессе обучения и направленные на </a:t>
            </a:r>
            <a:r>
              <a:rPr lang="ru-RU" sz="2400" b="1" dirty="0" smtClean="0">
                <a:effectLst/>
              </a:rPr>
              <a:t>её </a:t>
            </a:r>
            <a:r>
              <a:rPr lang="ru-RU" sz="2400" b="1" dirty="0">
                <a:effectLst/>
              </a:rPr>
              <a:t>успешное включение в трудовую </a:t>
            </a:r>
            <a:r>
              <a:rPr lang="ru-RU" sz="2400" b="1" dirty="0" smtClean="0">
                <a:effectLst/>
              </a:rPr>
              <a:t>деятельность.</a:t>
            </a:r>
            <a:endParaRPr lang="ru-RU" sz="2400" b="1" dirty="0">
              <a:effectLst/>
            </a:endParaRPr>
          </a:p>
          <a:p>
            <a:endParaRPr lang="ru-RU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28596" y="714356"/>
          <a:ext cx="8358246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643174" y="1071546"/>
            <a:ext cx="42148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КОМПЕТЕНЦИИ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00826" y="3286124"/>
            <a:ext cx="234933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предметные</a:t>
            </a:r>
            <a:endParaRPr lang="ru-RU" sz="2800" b="1" cap="none" spc="0" dirty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71802" y="3286124"/>
            <a:ext cx="300039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err="1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общепредметные</a:t>
            </a:r>
            <a:endParaRPr lang="ru-RU" sz="2800" b="1" cap="none" spc="0" dirty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3143248"/>
            <a:ext cx="25194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ключевые или</a:t>
            </a:r>
          </a:p>
          <a:p>
            <a:pPr algn="ctr"/>
            <a:r>
              <a:rPr lang="ru-RU" sz="2400" b="1" cap="none" spc="0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cap="none" spc="0" dirty="0" err="1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межпредметные</a:t>
            </a:r>
            <a:endParaRPr lang="ru-RU" sz="2400" b="1" cap="none" spc="0" dirty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9092" y="357166"/>
            <a:ext cx="6289863" cy="46474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Виды 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метапредметных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омпетенций</a:t>
            </a:r>
          </a:p>
          <a:p>
            <a:pPr algn="ctr"/>
            <a:endParaRPr lang="ru-RU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компетенций </a:t>
            </a:r>
          </a:p>
          <a:p>
            <a:pPr algn="ctr"/>
            <a:r>
              <a:rPr lang="ru-RU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кампетенций</a:t>
            </a:r>
            <a:endParaRPr lang="ru-RU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компетенций: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9044" y="1909256"/>
            <a:ext cx="8072526" cy="3108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indent="452438">
              <a:buFont typeface="Wingdings" pitchFamily="2" charset="2"/>
              <a:buChar char="v"/>
            </a:pPr>
            <a:r>
              <a:rPr lang="ru-RU" sz="28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ценностно</a:t>
            </a:r>
            <a:r>
              <a:rPr lang="ru-RU" sz="28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–смысловая компетенция;</a:t>
            </a:r>
          </a:p>
          <a:p>
            <a:pPr indent="452438">
              <a:buFont typeface="Wingdings" pitchFamily="2" charset="2"/>
              <a:buChar char="v"/>
            </a:pPr>
            <a:r>
              <a:rPr lang="ru-RU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учебно-познавательная компетенция;</a:t>
            </a:r>
          </a:p>
          <a:p>
            <a:pPr indent="452438">
              <a:buFont typeface="Wingdings" pitchFamily="2" charset="2"/>
              <a:buChar char="v"/>
            </a:pPr>
            <a:r>
              <a:rPr lang="ru-RU" sz="28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общекультурная компетенция;</a:t>
            </a:r>
          </a:p>
          <a:p>
            <a:pPr indent="452438">
              <a:buFont typeface="Wingdings" pitchFamily="2" charset="2"/>
              <a:buChar char="v"/>
            </a:pPr>
            <a:r>
              <a:rPr lang="ru-RU" sz="28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информационная компетенция;</a:t>
            </a:r>
          </a:p>
          <a:p>
            <a:pPr indent="452438">
              <a:buFont typeface="Wingdings" pitchFamily="2" charset="2"/>
              <a:buChar char="v"/>
            </a:pPr>
            <a:r>
              <a:rPr lang="ru-RU" sz="28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коммуникативная компетенция;</a:t>
            </a:r>
          </a:p>
          <a:p>
            <a:pPr indent="452438">
              <a:buFont typeface="Wingdings" pitchFamily="2" charset="2"/>
              <a:buChar char="v"/>
            </a:pPr>
            <a:r>
              <a:rPr lang="ru-RU" sz="28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компетенция личностного    самосовершенствования  </a:t>
            </a:r>
            <a:endParaRPr lang="ru-RU" sz="28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29256" y="6072206"/>
            <a:ext cx="3461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Андрей Викторович Хуторской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00042"/>
            <a:ext cx="8820472" cy="2160662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400" b="1" dirty="0" smtClean="0"/>
              <a:t>       </a:t>
            </a:r>
            <a:r>
              <a:rPr lang="ru-RU" b="1" dirty="0" smtClean="0">
                <a:solidFill>
                  <a:srgbClr val="800000"/>
                </a:solidFill>
              </a:rPr>
              <a:t>Формирование </a:t>
            </a:r>
            <a:r>
              <a:rPr lang="ru-RU" b="1" dirty="0">
                <a:solidFill>
                  <a:srgbClr val="800000"/>
                </a:solidFill>
              </a:rPr>
              <a:t>учебно-познавательной компетенции</a:t>
            </a:r>
            <a:r>
              <a:rPr lang="ru-RU" sz="2400" b="1" dirty="0" smtClean="0">
                <a:solidFill>
                  <a:srgbClr val="800000"/>
                </a:solidFill>
              </a:rPr>
              <a:t>: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000" b="1" dirty="0" smtClean="0"/>
              <a:t>знания и умения </a:t>
            </a:r>
            <a:r>
              <a:rPr lang="ru-RU" sz="2000" b="1" dirty="0" err="1" smtClean="0"/>
              <a:t>целеполагания</a:t>
            </a:r>
            <a:r>
              <a:rPr lang="ru-RU" sz="2000" b="1" dirty="0" smtClean="0"/>
              <a:t>, планирования, анализа, рефлексии, самооценки учебно-познавательной деятельности;</a:t>
            </a:r>
            <a:endParaRPr lang="ru-RU" sz="2000" b="1" dirty="0" smtClean="0">
              <a:solidFill>
                <a:srgbClr val="800000"/>
              </a:solidFill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000" b="1" dirty="0" smtClean="0"/>
              <a:t>решение нестандартных, </a:t>
            </a:r>
            <a:r>
              <a:rPr lang="ru-RU" sz="2000" b="1" dirty="0"/>
              <a:t>занимательных, исторических </a:t>
            </a:r>
            <a:r>
              <a:rPr lang="ru-RU" sz="2000" b="1" dirty="0" smtClean="0"/>
              <a:t>задач;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000" b="1" dirty="0" smtClean="0"/>
              <a:t>проблемный способ </a:t>
            </a:r>
            <a:r>
              <a:rPr lang="ru-RU" sz="2000" b="1" dirty="0"/>
              <a:t>изложения новой </a:t>
            </a:r>
            <a:r>
              <a:rPr lang="ru-RU" sz="2000" b="1" dirty="0" smtClean="0"/>
              <a:t>темы,;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000" b="1" dirty="0" smtClean="0"/>
              <a:t>проведение </a:t>
            </a:r>
            <a:r>
              <a:rPr lang="ru-RU" sz="2000" b="1" dirty="0"/>
              <a:t>мини-исследований на основе изучения </a:t>
            </a:r>
            <a:r>
              <a:rPr lang="ru-RU" sz="2000" b="1" dirty="0" smtClean="0"/>
              <a:t>материала; 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000" b="1" dirty="0" smtClean="0"/>
              <a:t>проведение проверочных работ в форме теста;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/>
              <a:t>изучение и использование алгоритмов решения задач;</a:t>
            </a:r>
            <a:endParaRPr lang="ru-RU" sz="800" b="1" dirty="0" smtClean="0"/>
          </a:p>
          <a:p>
            <a:pPr>
              <a:buFont typeface="Wingdings" pitchFamily="2" charset="2"/>
              <a:buChar char="v"/>
            </a:pPr>
            <a:r>
              <a:rPr lang="ru-RU" sz="2000" b="1" dirty="0" smtClean="0"/>
              <a:t>нахождение рациональных способов решения задач;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endParaRPr lang="ru-RU" sz="2000" b="1" dirty="0" smtClean="0"/>
          </a:p>
          <a:p>
            <a:pPr algn="just">
              <a:lnSpc>
                <a:spcPct val="90000"/>
              </a:lnSpc>
              <a:buNone/>
            </a:pPr>
            <a:endParaRPr lang="ru-RU" sz="2000" b="1" dirty="0" smtClean="0"/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endParaRPr lang="ru-RU" sz="2000" dirty="0" smtClean="0"/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sz="2000" dirty="0" smtClean="0"/>
              <a:t> 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/>
              <a:t>                                 </a:t>
            </a:r>
            <a:endParaRPr lang="ru-RU" sz="1600" dirty="0">
              <a:latin typeface="Calibri"/>
              <a:ea typeface="Calibri"/>
            </a:endParaRPr>
          </a:p>
          <a:p>
            <a:pPr algn="just">
              <a:lnSpc>
                <a:spcPct val="90000"/>
              </a:lnSpc>
              <a:buFontTx/>
              <a:buNone/>
            </a:pPr>
            <a:endParaRPr lang="ru-RU" sz="2000" dirty="0" smtClean="0"/>
          </a:p>
          <a:p>
            <a:pPr algn="just">
              <a:lnSpc>
                <a:spcPct val="90000"/>
              </a:lnSpc>
              <a:buFontTx/>
              <a:buNone/>
            </a:pPr>
            <a:endParaRPr lang="ru-RU" sz="2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79512" y="2498705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572264" y="3714752"/>
            <a:ext cx="2214578" cy="292895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50800" cmpd="thickThin">
            <a:solidFill>
              <a:srgbClr val="00B050"/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000066"/>
              </a:solidFill>
            </a:endParaRPr>
          </a:p>
          <a:p>
            <a:endParaRPr lang="ru-RU" b="1" dirty="0" smtClean="0">
              <a:solidFill>
                <a:srgbClr val="000066"/>
              </a:solidFill>
            </a:endParaRPr>
          </a:p>
          <a:p>
            <a:endParaRPr lang="ru-RU" b="1" dirty="0" smtClean="0">
              <a:solidFill>
                <a:srgbClr val="000066"/>
              </a:solidFill>
            </a:endParaRPr>
          </a:p>
          <a:p>
            <a:endParaRPr lang="ru-RU" b="1" dirty="0" smtClean="0">
              <a:solidFill>
                <a:srgbClr val="000066"/>
              </a:solidFill>
            </a:endParaRPr>
          </a:p>
          <a:p>
            <a:endParaRPr lang="ru-RU" b="1" dirty="0" smtClean="0">
              <a:solidFill>
                <a:srgbClr val="000066"/>
              </a:solidFill>
            </a:endParaRPr>
          </a:p>
          <a:p>
            <a:endParaRPr lang="ru-RU" b="1" dirty="0" smtClean="0">
              <a:solidFill>
                <a:srgbClr val="000066"/>
              </a:solidFill>
            </a:endParaRPr>
          </a:p>
          <a:p>
            <a:endParaRPr lang="ru-RU" b="1" dirty="0" smtClean="0">
              <a:solidFill>
                <a:srgbClr val="000066"/>
              </a:solidFill>
            </a:endParaRPr>
          </a:p>
          <a:p>
            <a:endParaRPr lang="ru-RU" b="1" dirty="0" smtClean="0">
              <a:solidFill>
                <a:srgbClr val="000066"/>
              </a:solidFill>
            </a:endParaRPr>
          </a:p>
          <a:p>
            <a:endParaRPr lang="ru-RU" b="1" dirty="0" smtClean="0">
              <a:solidFill>
                <a:srgbClr val="000066"/>
              </a:solidFill>
            </a:endParaRPr>
          </a:p>
          <a:p>
            <a:endParaRPr lang="ru-RU" b="1" dirty="0" smtClean="0">
              <a:solidFill>
                <a:srgbClr val="000066"/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3786190"/>
            <a:ext cx="200919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2387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4787900" y="3644900"/>
            <a:ext cx="4213225" cy="27654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Задания на развитие скорости протекания</a:t>
            </a:r>
            <a:r>
              <a:rPr lang="ru-RU" sz="1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мыслительных процессов, на знание терминов и на запоминание правильности их </a:t>
            </a:r>
            <a:r>
              <a:rPr lang="ru-RU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написания</a:t>
            </a:r>
          </a:p>
          <a:p>
            <a:pPr algn="ctr"/>
            <a:endParaRPr lang="ru-RU" sz="14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endParaRPr lang="ru-RU" sz="1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r>
              <a:rPr lang="ru-RU" sz="1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Необходимо быстро и правильно вставить пропущенные буквы.</a:t>
            </a:r>
          </a:p>
          <a:p>
            <a:pPr algn="ctr"/>
            <a:r>
              <a:rPr lang="ru-RU" sz="1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Т-ч-а</a:t>
            </a:r>
            <a:r>
              <a:rPr lang="ru-RU" sz="1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,  </a:t>
            </a:r>
            <a:r>
              <a:rPr lang="ru-RU" sz="1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к-б</a:t>
            </a:r>
            <a:r>
              <a:rPr lang="ru-RU" sz="1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,  </a:t>
            </a:r>
            <a:r>
              <a:rPr lang="ru-RU" sz="14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л-м-ная</a:t>
            </a:r>
            <a:r>
              <a:rPr lang="ru-RU" sz="1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ru-RU" sz="1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отр-з-к</a:t>
            </a:r>
            <a:r>
              <a:rPr lang="ru-RU" sz="1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ru-RU" sz="1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кр-г</a:t>
            </a:r>
            <a:r>
              <a:rPr lang="ru-RU" sz="1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pPr algn="ctr"/>
            <a:r>
              <a:rPr lang="ru-RU" sz="1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Сл-г-е-ое</a:t>
            </a:r>
            <a:r>
              <a:rPr lang="ru-RU" sz="1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,  </a:t>
            </a:r>
            <a:r>
              <a:rPr lang="ru-RU" sz="1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ум-нь-а-мое</a:t>
            </a:r>
            <a:r>
              <a:rPr lang="ru-RU" sz="1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,  </a:t>
            </a:r>
            <a:r>
              <a:rPr lang="ru-RU" sz="1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ч-с-о</a:t>
            </a:r>
            <a:r>
              <a:rPr lang="ru-RU" sz="1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,  </a:t>
            </a:r>
            <a:r>
              <a:rPr lang="ru-RU" sz="1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ц-ф-а</a:t>
            </a:r>
            <a:r>
              <a:rPr lang="ru-RU" sz="1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,.</a:t>
            </a:r>
            <a:endParaRPr lang="ru-RU" sz="1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r>
              <a:rPr lang="ru-RU" sz="1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К-а-р-т</a:t>
            </a:r>
            <a:r>
              <a:rPr lang="ru-RU" sz="1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,  </a:t>
            </a:r>
            <a:r>
              <a:rPr lang="ru-RU" sz="1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р-мб</a:t>
            </a:r>
            <a:r>
              <a:rPr lang="ru-RU" sz="1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,  </a:t>
            </a:r>
            <a:r>
              <a:rPr lang="ru-RU" sz="1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пр-м-у-г-ль-ик</a:t>
            </a:r>
            <a:r>
              <a:rPr lang="ru-RU" sz="1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,  </a:t>
            </a:r>
            <a:r>
              <a:rPr lang="ru-RU" sz="1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тр-уг-ль-ик</a:t>
            </a:r>
            <a:r>
              <a:rPr lang="ru-RU" sz="1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,  </a:t>
            </a:r>
            <a:r>
              <a:rPr lang="ru-RU" sz="14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уг-л</a:t>
            </a:r>
            <a:r>
              <a:rPr lang="ru-RU" sz="1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323850" y="3644900"/>
            <a:ext cx="4176713" cy="27654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Задание «АНАЛОГИЯ</a:t>
            </a:r>
            <a:r>
              <a:rPr lang="ru-RU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»</a:t>
            </a:r>
          </a:p>
          <a:p>
            <a:pPr algn="ctr"/>
            <a:endParaRPr lang="ru-RU" sz="1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r>
              <a:rPr lang="ru-RU" sz="1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Первые два слова находятся в определённой связи. Необходимо найти четвёртое слово, чтобы оно находилось с третьим словом в такой же связи, как два первых слова.</a:t>
            </a:r>
          </a:p>
          <a:p>
            <a:pPr algn="ctr"/>
            <a:r>
              <a:rPr lang="ru-RU" sz="1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Сложение-сумма. Деление-…..</a:t>
            </a:r>
          </a:p>
          <a:p>
            <a:pPr algn="ctr"/>
            <a:r>
              <a:rPr lang="ru-RU" sz="1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Треугольник-фигура. </a:t>
            </a:r>
            <a:r>
              <a:rPr lang="ru-RU" sz="1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Ломаная-</a:t>
            </a:r>
            <a:r>
              <a:rPr lang="ru-RU" sz="1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…..</a:t>
            </a:r>
          </a:p>
          <a:p>
            <a:pPr algn="ctr"/>
            <a:r>
              <a:rPr lang="ru-RU" sz="1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Круг-фигура.  Окружность-…..</a:t>
            </a:r>
          </a:p>
          <a:p>
            <a:pPr algn="ctr"/>
            <a:r>
              <a:rPr lang="ru-RU" sz="1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Длина-метр. Площадь-</a:t>
            </a:r>
            <a:r>
              <a:rPr lang="ru-RU" sz="1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…..</a:t>
            </a:r>
          </a:p>
        </p:txBody>
      </p:sp>
      <p:sp>
        <p:nvSpPr>
          <p:cNvPr id="96264" name="Rectangle 8"/>
          <p:cNvSpPr>
            <a:spLocks noChangeArrowheads="1"/>
          </p:cNvSpPr>
          <p:nvPr/>
        </p:nvSpPr>
        <p:spPr bwMode="auto">
          <a:xfrm>
            <a:off x="323850" y="692150"/>
            <a:ext cx="4176713" cy="27654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Задания на выделение </a:t>
            </a:r>
            <a:r>
              <a:rPr lang="ru-RU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существенного</a:t>
            </a:r>
          </a:p>
          <a:p>
            <a:endParaRPr lang="ru-RU" sz="1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r>
              <a:rPr lang="ru-RU" sz="1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Из слов стоящих в скобках за 20 секунд нужно выделить 2 слова, которые существенные для слова, стоящего перед скобками.</a:t>
            </a:r>
          </a:p>
          <a:p>
            <a:pPr algn="ctr"/>
            <a:r>
              <a:rPr lang="ru-RU" sz="1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КВАДРАТ </a:t>
            </a:r>
            <a:r>
              <a:rPr lang="ru-RU" sz="1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(углы, чертёж, сторона, </a:t>
            </a:r>
            <a:r>
              <a:rPr lang="ru-RU" sz="1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диагональ)</a:t>
            </a:r>
            <a:endParaRPr lang="ru-RU" sz="1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r>
              <a:rPr lang="ru-RU" sz="1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УРАВНЕНИЕ (сложение, равенство, скобка, буква, число)</a:t>
            </a:r>
          </a:p>
          <a:p>
            <a:pPr algn="ctr"/>
            <a:endParaRPr lang="ru-RU" sz="1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4787900" y="692150"/>
            <a:ext cx="4176713" cy="27654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Задания на развитие </a:t>
            </a:r>
            <a:r>
              <a:rPr lang="ru-RU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способностей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классифицировать </a:t>
            </a:r>
            <a:r>
              <a:rPr lang="ru-RU" sz="1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понятия</a:t>
            </a:r>
          </a:p>
          <a:p>
            <a:pPr algn="ctr"/>
            <a:endParaRPr lang="ru-RU" sz="1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r>
              <a:rPr lang="ru-RU" sz="1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Из пяти слов исключить одно, которое </a:t>
            </a:r>
            <a:r>
              <a:rPr lang="ru-RU" sz="1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не </a:t>
            </a:r>
            <a:r>
              <a:rPr lang="ru-RU" sz="1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связано логически с остальными.</a:t>
            </a:r>
          </a:p>
          <a:p>
            <a:pPr algn="ctr"/>
            <a:r>
              <a:rPr lang="ru-RU" sz="1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Треугольник, отрезок, длина, квадрат, круг.</a:t>
            </a:r>
          </a:p>
          <a:p>
            <a:pPr algn="ctr"/>
            <a:r>
              <a:rPr lang="ru-RU" sz="1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Сложение, слагаемое, умножение, вычитание, деление.</a:t>
            </a:r>
          </a:p>
          <a:p>
            <a:pPr algn="ctr"/>
            <a:r>
              <a:rPr lang="ru-RU" sz="1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Секунда, час, год, вечер, неделя.</a:t>
            </a:r>
          </a:p>
          <a:p>
            <a:pPr algn="ctr"/>
            <a:r>
              <a:rPr lang="ru-RU" sz="1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Квадрат, круг, треугольник, ромб, шестиугольник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9187" y="214290"/>
            <a:ext cx="89148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Задания для работы над понятиями и определениями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476250"/>
            <a:ext cx="9036496" cy="216066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/>
              <a:t>   </a:t>
            </a:r>
            <a:r>
              <a:rPr lang="ru-RU" sz="2800" b="1" dirty="0" smtClean="0">
                <a:solidFill>
                  <a:srgbClr val="800000"/>
                </a:solidFill>
              </a:rPr>
              <a:t>Формирование </a:t>
            </a:r>
            <a:r>
              <a:rPr lang="ru-RU" sz="2800" b="1" dirty="0">
                <a:solidFill>
                  <a:srgbClr val="800000"/>
                </a:solidFill>
              </a:rPr>
              <a:t>информационной компетенции</a:t>
            </a:r>
            <a:r>
              <a:rPr lang="ru-RU" sz="2800" dirty="0" smtClean="0">
                <a:solidFill>
                  <a:srgbClr val="800000"/>
                </a:solidFill>
              </a:rPr>
              <a:t>: </a:t>
            </a:r>
          </a:p>
          <a:p>
            <a:pPr marL="0" indent="0">
              <a:buFont typeface="Wingdings" pitchFamily="2" charset="2"/>
              <a:buChar char="v"/>
            </a:pPr>
            <a:r>
              <a:rPr lang="ru-RU" sz="2000" dirty="0" smtClean="0"/>
              <a:t>работа с толковым словарем (дают </a:t>
            </a:r>
            <a:r>
              <a:rPr lang="ru-RU" sz="2000" dirty="0"/>
              <a:t>различные определения математического понятия, например: в математике модуль - это..., в строительстве модуль - это...,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в </a:t>
            </a:r>
            <a:r>
              <a:rPr lang="ru-RU" sz="2000" dirty="0"/>
              <a:t>космонавтике модуль - это... и т.д</a:t>
            </a:r>
            <a:r>
              <a:rPr lang="ru-RU" sz="2000" dirty="0" smtClean="0"/>
              <a:t>.);</a:t>
            </a:r>
          </a:p>
          <a:p>
            <a:pPr marL="0" indent="0">
              <a:buFont typeface="Wingdings" pitchFamily="2" charset="2"/>
              <a:buChar char="v"/>
            </a:pPr>
            <a:r>
              <a:rPr lang="ru-RU" sz="2000" dirty="0" smtClean="0"/>
              <a:t>подготовка </a:t>
            </a:r>
            <a:r>
              <a:rPr lang="ru-RU" sz="2000" dirty="0"/>
              <a:t>собственных </a:t>
            </a:r>
            <a:r>
              <a:rPr lang="ru-RU" sz="2000" dirty="0" smtClean="0"/>
              <a:t>презентаций с </a:t>
            </a:r>
            <a:r>
              <a:rPr lang="ru-RU" sz="2000" dirty="0"/>
              <a:t>использованием материала из разных источников, включая </a:t>
            </a:r>
            <a:r>
              <a:rPr lang="ru-RU" sz="2000" dirty="0" err="1" smtClean="0"/>
              <a:t>Internet</a:t>
            </a:r>
            <a:r>
              <a:rPr lang="ru-RU" sz="2000" dirty="0"/>
              <a:t>;</a:t>
            </a:r>
          </a:p>
          <a:p>
            <a:pPr marL="0" indent="0">
              <a:buFont typeface="Wingdings" pitchFamily="2" charset="2"/>
              <a:buChar char="v"/>
            </a:pPr>
            <a:r>
              <a:rPr lang="ru-RU" sz="2000" dirty="0" smtClean="0"/>
              <a:t> задачи </a:t>
            </a:r>
            <a:r>
              <a:rPr lang="ru-RU" sz="2000" dirty="0"/>
              <a:t>из других источников, в которых данные представлены в виде таблиц, диаграмм, графиков, звуков, видеоисточников и т.д. </a:t>
            </a:r>
            <a:r>
              <a:rPr lang="ru-RU" sz="2000" dirty="0" smtClean="0"/>
              <a:t>;</a:t>
            </a:r>
          </a:p>
          <a:p>
            <a:pPr marL="0" indent="0">
              <a:buFont typeface="Wingdings" pitchFamily="2" charset="2"/>
              <a:buChar char="v"/>
            </a:pPr>
            <a:r>
              <a:rPr lang="ru-RU" sz="2000" dirty="0" smtClean="0"/>
              <a:t>«Вопросы для любознательных», «Интересные факты», «Вопросы для   умников и умниц», «Это интересно», «Схематическое конспектирование»,          «Правда ли это?»,  «Толстые и тонкие вопросы», «Пометки на полях».</a:t>
            </a: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     </a:t>
            </a:r>
            <a:endParaRPr lang="ru-RU" sz="2000" dirty="0"/>
          </a:p>
          <a:p>
            <a:endParaRPr lang="ru-RU" sz="2000" dirty="0"/>
          </a:p>
          <a:p>
            <a:pPr algn="just">
              <a:lnSpc>
                <a:spcPct val="90000"/>
              </a:lnSpc>
              <a:buFontTx/>
              <a:buNone/>
            </a:pPr>
            <a:endParaRPr lang="ru-RU" sz="2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500298" y="4500570"/>
            <a:ext cx="6357982" cy="101566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50800" cmpd="thickThin">
            <a:solidFill>
              <a:srgbClr val="00B05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С помощью </a:t>
            </a:r>
            <a:r>
              <a:rPr lang="ru-RU" sz="2000" b="1" dirty="0" smtClean="0">
                <a:solidFill>
                  <a:srgbClr val="002060"/>
                </a:solidFill>
              </a:rPr>
              <a:t>Интернета (газеты)  </a:t>
            </a:r>
            <a:r>
              <a:rPr lang="ru-RU" sz="2000" b="1" dirty="0">
                <a:solidFill>
                  <a:srgbClr val="002060"/>
                </a:solidFill>
              </a:rPr>
              <a:t>найдите и распечатайте любую информацию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 </a:t>
            </a:r>
            <a:r>
              <a:rPr lang="ru-RU" sz="2000" b="1" dirty="0">
                <a:solidFill>
                  <a:srgbClr val="002060"/>
                </a:solidFill>
              </a:rPr>
              <a:t>древнегреческом учёном </a:t>
            </a:r>
            <a:r>
              <a:rPr lang="ru-RU" sz="2000" b="1" dirty="0" smtClean="0">
                <a:solidFill>
                  <a:srgbClr val="002060"/>
                </a:solidFill>
              </a:rPr>
              <a:t>Пифагоре.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0" y="5577770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Главной </a:t>
            </a:r>
            <a:r>
              <a:rPr lang="ru-RU" i="1" dirty="0" err="1"/>
              <a:t>компетентностной</a:t>
            </a:r>
            <a:r>
              <a:rPr lang="ru-RU" i="1" dirty="0"/>
              <a:t> задачей урока будет не изучение личности Пифагора, а становление (или совершенствование) умений работы с информационными ресурсами.</a:t>
            </a:r>
          </a:p>
        </p:txBody>
      </p:sp>
    </p:spTree>
    <p:extLst>
      <p:ext uri="{BB962C8B-B14F-4D97-AF65-F5344CB8AC3E}">
        <p14:creationId xmlns:p14="http://schemas.microsoft.com/office/powerpoint/2010/main" val="261719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4916</TotalTime>
  <Words>1412</Words>
  <Application>Microsoft Office PowerPoint</Application>
  <PresentationFormat>Экран (4:3)</PresentationFormat>
  <Paragraphs>175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Оформление по умолчанию</vt:lpstr>
      <vt:lpstr> </vt:lpstr>
      <vt:lpstr>Современное  общество  претерпевает множество изменений. Одним из таких изменений является требование к реализации компетентностного подхода в процессе обучения- т.е. от педагогов требуется научить детей тем знаниям, обучить тем умениям и развить те навыки, которыми современный ученик сможет воспользоваться в своей дальнейшей жизни.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Общекультурная компетенция </vt:lpstr>
      <vt:lpstr>Задачи производственного содержания: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194</cp:revision>
  <dcterms:created xsi:type="dcterms:W3CDTF">2012-08-12T16:04:58Z</dcterms:created>
  <dcterms:modified xsi:type="dcterms:W3CDTF">2023-01-03T09:25:22Z</dcterms:modified>
</cp:coreProperties>
</file>